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7"/>
  </p:notesMasterIdLst>
  <p:sldIdLst>
    <p:sldId id="307" r:id="rId2"/>
    <p:sldId id="312" r:id="rId3"/>
    <p:sldId id="263" r:id="rId4"/>
    <p:sldId id="308" r:id="rId5"/>
    <p:sldId id="257" r:id="rId6"/>
    <p:sldId id="258" r:id="rId7"/>
    <p:sldId id="259" r:id="rId8"/>
    <p:sldId id="260" r:id="rId9"/>
    <p:sldId id="261" r:id="rId10"/>
    <p:sldId id="313" r:id="rId11"/>
    <p:sldId id="262" r:id="rId12"/>
    <p:sldId id="264" r:id="rId13"/>
    <p:sldId id="265" r:id="rId14"/>
    <p:sldId id="310" r:id="rId15"/>
    <p:sldId id="309" r:id="rId16"/>
  </p:sldIdLst>
  <p:sldSz cx="9144000" cy="5143500" type="screen16x9"/>
  <p:notesSz cx="6858000" cy="9144000"/>
  <p:embeddedFontLst>
    <p:embeddedFont>
      <p:font typeface="Comfortaa" panose="020B0604020202020204" charset="0"/>
      <p:regular r:id="rId18"/>
      <p:bold r:id="rId19"/>
    </p:embeddedFont>
    <p:embeddedFont>
      <p:font typeface="Anaheim" panose="020B0604020202020204" charset="-18"/>
      <p:regular r:id="rId20"/>
    </p:embeddedFont>
    <p:embeddedFont>
      <p:font typeface="Bebas Neue" panose="020B0604020202020204" charset="-18"/>
      <p:regular r:id="rId21"/>
    </p:embeddedFont>
    <p:embeddedFont>
      <p:font typeface="Arial Rounded MT Bold" panose="020F0704030504030204" pitchFamily="3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F7222A-775F-4868-AA50-1D199E176247}">
  <a:tblStyle styleId="{F2F7222A-775F-4868-AA50-1D199E1762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6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232f01766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232f01766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232f0176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232f0176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4c66b833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4c66b833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2232f01766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2232f01766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2232f01766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2232f01766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24c66b833e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24c66b833e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24c66b833e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24c66b833e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2232f01766_1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2232f01766_1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2232f01766_1_17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2232f01766_1_176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45575" y="1077625"/>
            <a:ext cx="5052900" cy="23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92525" y="3525613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191919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771760" y="-424457"/>
            <a:ext cx="5070489" cy="1544172"/>
          </a:xfrm>
          <a:custGeom>
            <a:avLst/>
            <a:gdLst/>
            <a:ahLst/>
            <a:cxnLst/>
            <a:rect l="l" t="t" r="r" b="b"/>
            <a:pathLst>
              <a:path w="183348" h="55837" extrusionOk="0">
                <a:moveTo>
                  <a:pt x="1" y="31"/>
                </a:moveTo>
                <a:cubicBezTo>
                  <a:pt x="1004" y="1064"/>
                  <a:pt x="2159" y="1976"/>
                  <a:pt x="3375" y="2736"/>
                </a:cubicBezTo>
                <a:cubicBezTo>
                  <a:pt x="11125" y="7630"/>
                  <a:pt x="32402" y="3435"/>
                  <a:pt x="45625" y="15320"/>
                </a:cubicBezTo>
                <a:cubicBezTo>
                  <a:pt x="49606" y="18876"/>
                  <a:pt x="52737" y="23314"/>
                  <a:pt x="55838" y="27660"/>
                </a:cubicBezTo>
                <a:cubicBezTo>
                  <a:pt x="58938" y="32037"/>
                  <a:pt x="62251" y="36353"/>
                  <a:pt x="66567" y="39545"/>
                </a:cubicBezTo>
                <a:cubicBezTo>
                  <a:pt x="82707" y="51399"/>
                  <a:pt x="99182" y="39363"/>
                  <a:pt x="114805" y="33648"/>
                </a:cubicBezTo>
                <a:cubicBezTo>
                  <a:pt x="123742" y="30426"/>
                  <a:pt x="132891" y="30821"/>
                  <a:pt x="141766" y="34773"/>
                </a:cubicBezTo>
                <a:cubicBezTo>
                  <a:pt x="149669" y="38299"/>
                  <a:pt x="163803" y="55837"/>
                  <a:pt x="183013" y="45958"/>
                </a:cubicBezTo>
                <a:lnTo>
                  <a:pt x="183348" y="0"/>
                </a:lnTo>
                <a:lnTo>
                  <a:pt x="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374782" y="-402610"/>
            <a:ext cx="4551819" cy="1823266"/>
          </a:xfrm>
          <a:custGeom>
            <a:avLst/>
            <a:gdLst/>
            <a:ahLst/>
            <a:cxnLst/>
            <a:rect l="l" t="t" r="r" b="b"/>
            <a:pathLst>
              <a:path w="164593" h="65929" extrusionOk="0">
                <a:moveTo>
                  <a:pt x="0" y="1"/>
                </a:moveTo>
                <a:cubicBezTo>
                  <a:pt x="1216" y="4074"/>
                  <a:pt x="6353" y="12736"/>
                  <a:pt x="13374" y="15593"/>
                </a:cubicBezTo>
                <a:cubicBezTo>
                  <a:pt x="21855" y="18998"/>
                  <a:pt x="40427" y="17964"/>
                  <a:pt x="53649" y="29819"/>
                </a:cubicBezTo>
                <a:cubicBezTo>
                  <a:pt x="57630" y="33405"/>
                  <a:pt x="60761" y="37843"/>
                  <a:pt x="63862" y="42190"/>
                </a:cubicBezTo>
                <a:cubicBezTo>
                  <a:pt x="66992" y="46536"/>
                  <a:pt x="70275" y="50883"/>
                  <a:pt x="74591" y="54074"/>
                </a:cubicBezTo>
                <a:cubicBezTo>
                  <a:pt x="90731" y="65929"/>
                  <a:pt x="107206" y="53892"/>
                  <a:pt x="122829" y="48178"/>
                </a:cubicBezTo>
                <a:cubicBezTo>
                  <a:pt x="131766" y="44956"/>
                  <a:pt x="140915" y="44257"/>
                  <a:pt x="149790" y="48208"/>
                </a:cubicBezTo>
                <a:cubicBezTo>
                  <a:pt x="157663" y="51764"/>
                  <a:pt x="160611" y="57843"/>
                  <a:pt x="163803" y="65199"/>
                </a:cubicBezTo>
                <a:lnTo>
                  <a:pt x="164593" y="711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30074" y="-586499"/>
            <a:ext cx="3046337" cy="3596892"/>
          </a:xfrm>
          <a:custGeom>
            <a:avLst/>
            <a:gdLst/>
            <a:ahLst/>
            <a:cxnLst/>
            <a:rect l="l" t="t" r="r" b="b"/>
            <a:pathLst>
              <a:path w="110155" h="130063" extrusionOk="0">
                <a:moveTo>
                  <a:pt x="0" y="0"/>
                </a:moveTo>
                <a:lnTo>
                  <a:pt x="0" y="130063"/>
                </a:lnTo>
                <a:cubicBezTo>
                  <a:pt x="730" y="129242"/>
                  <a:pt x="1338" y="128391"/>
                  <a:pt x="1763" y="127601"/>
                </a:cubicBezTo>
                <a:cubicBezTo>
                  <a:pt x="4134" y="123042"/>
                  <a:pt x="4164" y="117692"/>
                  <a:pt x="4164" y="112555"/>
                </a:cubicBezTo>
                <a:cubicBezTo>
                  <a:pt x="4164" y="107418"/>
                  <a:pt x="4225" y="102069"/>
                  <a:pt x="6657" y="97540"/>
                </a:cubicBezTo>
                <a:cubicBezTo>
                  <a:pt x="10031" y="91278"/>
                  <a:pt x="17143" y="88056"/>
                  <a:pt x="23952" y="86020"/>
                </a:cubicBezTo>
                <a:cubicBezTo>
                  <a:pt x="30791" y="84014"/>
                  <a:pt x="38056" y="82676"/>
                  <a:pt x="43831" y="78573"/>
                </a:cubicBezTo>
                <a:cubicBezTo>
                  <a:pt x="60032" y="67023"/>
                  <a:pt x="54986" y="42828"/>
                  <a:pt x="69150" y="29545"/>
                </a:cubicBezTo>
                <a:cubicBezTo>
                  <a:pt x="79880" y="19453"/>
                  <a:pt x="103862" y="18025"/>
                  <a:pt x="110154" y="237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284300" y="1801460"/>
            <a:ext cx="3851622" cy="3663320"/>
          </a:xfrm>
          <a:custGeom>
            <a:avLst/>
            <a:gdLst/>
            <a:ahLst/>
            <a:cxnLst/>
            <a:rect l="l" t="t" r="r" b="b"/>
            <a:pathLst>
              <a:path w="139274" h="132465" extrusionOk="0">
                <a:moveTo>
                  <a:pt x="0" y="130701"/>
                </a:moveTo>
                <a:cubicBezTo>
                  <a:pt x="2553" y="101066"/>
                  <a:pt x="29150" y="108178"/>
                  <a:pt x="40548" y="99637"/>
                </a:cubicBezTo>
                <a:cubicBezTo>
                  <a:pt x="55624" y="88300"/>
                  <a:pt x="52402" y="65320"/>
                  <a:pt x="69394" y="55837"/>
                </a:cubicBezTo>
                <a:cubicBezTo>
                  <a:pt x="75473" y="52433"/>
                  <a:pt x="82798" y="51764"/>
                  <a:pt x="89759" y="50427"/>
                </a:cubicBezTo>
                <a:cubicBezTo>
                  <a:pt x="96689" y="49089"/>
                  <a:pt x="104045" y="46627"/>
                  <a:pt x="107844" y="41004"/>
                </a:cubicBezTo>
                <a:cubicBezTo>
                  <a:pt x="110580" y="36961"/>
                  <a:pt x="111066" y="31946"/>
                  <a:pt x="111461" y="27174"/>
                </a:cubicBezTo>
                <a:cubicBezTo>
                  <a:pt x="111826" y="22402"/>
                  <a:pt x="112252" y="17356"/>
                  <a:pt x="114957" y="13314"/>
                </a:cubicBezTo>
                <a:cubicBezTo>
                  <a:pt x="117632" y="9241"/>
                  <a:pt x="127358" y="0"/>
                  <a:pt x="137237" y="4803"/>
                </a:cubicBezTo>
                <a:cubicBezTo>
                  <a:pt x="138118" y="5198"/>
                  <a:pt x="139273" y="132464"/>
                  <a:pt x="139273" y="1324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587299" y="3535257"/>
            <a:ext cx="5474833" cy="1824096"/>
          </a:xfrm>
          <a:custGeom>
            <a:avLst/>
            <a:gdLst/>
            <a:ahLst/>
            <a:cxnLst/>
            <a:rect l="l" t="t" r="r" b="b"/>
            <a:pathLst>
              <a:path w="197969" h="65959" extrusionOk="0">
                <a:moveTo>
                  <a:pt x="197968" y="7508"/>
                </a:moveTo>
                <a:cubicBezTo>
                  <a:pt x="197208" y="7083"/>
                  <a:pt x="196388" y="6657"/>
                  <a:pt x="195597" y="6292"/>
                </a:cubicBezTo>
                <a:cubicBezTo>
                  <a:pt x="182466" y="61"/>
                  <a:pt x="166539" y="0"/>
                  <a:pt x="153378" y="6231"/>
                </a:cubicBezTo>
                <a:cubicBezTo>
                  <a:pt x="137268" y="13891"/>
                  <a:pt x="124897" y="25381"/>
                  <a:pt x="105504" y="27843"/>
                </a:cubicBezTo>
                <a:cubicBezTo>
                  <a:pt x="85139" y="30426"/>
                  <a:pt x="65686" y="20517"/>
                  <a:pt x="46385" y="27600"/>
                </a:cubicBezTo>
                <a:cubicBezTo>
                  <a:pt x="34652" y="31885"/>
                  <a:pt x="27722" y="43709"/>
                  <a:pt x="19029" y="52676"/>
                </a:cubicBezTo>
                <a:cubicBezTo>
                  <a:pt x="13527" y="58360"/>
                  <a:pt x="7022" y="62767"/>
                  <a:pt x="1" y="65959"/>
                </a:cubicBezTo>
                <a:lnTo>
                  <a:pt x="197968" y="6595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535080" y="2295937"/>
            <a:ext cx="2600842" cy="3042133"/>
          </a:xfrm>
          <a:custGeom>
            <a:avLst/>
            <a:gdLst/>
            <a:ahLst/>
            <a:cxnLst/>
            <a:rect l="l" t="t" r="r" b="b"/>
            <a:pathLst>
              <a:path w="94046" h="110003" extrusionOk="0">
                <a:moveTo>
                  <a:pt x="94045" y="5138"/>
                </a:moveTo>
                <a:cubicBezTo>
                  <a:pt x="80367" y="1"/>
                  <a:pt x="69577" y="12159"/>
                  <a:pt x="71978" y="25412"/>
                </a:cubicBezTo>
                <a:cubicBezTo>
                  <a:pt x="74014" y="36932"/>
                  <a:pt x="73163" y="45807"/>
                  <a:pt x="70732" y="53558"/>
                </a:cubicBezTo>
                <a:cubicBezTo>
                  <a:pt x="67874" y="62707"/>
                  <a:pt x="61856" y="72403"/>
                  <a:pt x="52859" y="75777"/>
                </a:cubicBezTo>
                <a:cubicBezTo>
                  <a:pt x="46263" y="78270"/>
                  <a:pt x="38968" y="77449"/>
                  <a:pt x="31886" y="77327"/>
                </a:cubicBezTo>
                <a:cubicBezTo>
                  <a:pt x="24804" y="77206"/>
                  <a:pt x="17114" y="78178"/>
                  <a:pt x="12159" y="83194"/>
                </a:cubicBezTo>
                <a:cubicBezTo>
                  <a:pt x="6050" y="89364"/>
                  <a:pt x="6293" y="99395"/>
                  <a:pt x="2068" y="107054"/>
                </a:cubicBezTo>
                <a:cubicBezTo>
                  <a:pt x="1460" y="108118"/>
                  <a:pt x="761" y="109091"/>
                  <a:pt x="1" y="110003"/>
                </a:cubicBezTo>
                <a:lnTo>
                  <a:pt x="94045" y="11000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-257186" y="2619003"/>
            <a:ext cx="2407478" cy="2837016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-209260" y="3466325"/>
            <a:ext cx="4267720" cy="1961956"/>
          </a:xfrm>
          <a:custGeom>
            <a:avLst/>
            <a:gdLst/>
            <a:ahLst/>
            <a:cxnLst/>
            <a:rect l="l" t="t" r="r" b="b"/>
            <a:pathLst>
              <a:path w="154320" h="70944" extrusionOk="0">
                <a:moveTo>
                  <a:pt x="0" y="70944"/>
                </a:moveTo>
                <a:lnTo>
                  <a:pt x="154319" y="70944"/>
                </a:lnTo>
                <a:cubicBezTo>
                  <a:pt x="153894" y="70579"/>
                  <a:pt x="153468" y="70153"/>
                  <a:pt x="153073" y="69819"/>
                </a:cubicBezTo>
                <a:cubicBezTo>
                  <a:pt x="147359" y="65138"/>
                  <a:pt x="139699" y="63193"/>
                  <a:pt x="132404" y="61187"/>
                </a:cubicBezTo>
                <a:cubicBezTo>
                  <a:pt x="124987" y="59120"/>
                  <a:pt x="119334" y="56931"/>
                  <a:pt x="113315" y="51794"/>
                </a:cubicBezTo>
                <a:cubicBezTo>
                  <a:pt x="107814" y="47083"/>
                  <a:pt x="99029" y="31703"/>
                  <a:pt x="95230" y="28025"/>
                </a:cubicBezTo>
                <a:cubicBezTo>
                  <a:pt x="80944" y="14134"/>
                  <a:pt x="62980" y="20578"/>
                  <a:pt x="46414" y="23648"/>
                </a:cubicBezTo>
                <a:cubicBezTo>
                  <a:pt x="36961" y="25381"/>
                  <a:pt x="27478" y="24134"/>
                  <a:pt x="19210" y="18998"/>
                </a:cubicBezTo>
                <a:cubicBezTo>
                  <a:pt x="11824" y="14408"/>
                  <a:pt x="4316" y="7903"/>
                  <a:pt x="638" y="0"/>
                </a:cubicBezTo>
                <a:lnTo>
                  <a:pt x="31" y="6657"/>
                </a:lnTo>
                <a:lnTo>
                  <a:pt x="31" y="7094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-209260" y="3090576"/>
            <a:ext cx="2543652" cy="233770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323549" y="-514273"/>
            <a:ext cx="3221171" cy="1963643"/>
          </a:xfrm>
          <a:custGeom>
            <a:avLst/>
            <a:gdLst/>
            <a:ahLst/>
            <a:cxnLst/>
            <a:rect l="l" t="t" r="r" b="b"/>
            <a:pathLst>
              <a:path w="116477" h="71005" extrusionOk="0">
                <a:moveTo>
                  <a:pt x="0" y="0"/>
                </a:moveTo>
                <a:lnTo>
                  <a:pt x="0" y="71004"/>
                </a:lnTo>
                <a:cubicBezTo>
                  <a:pt x="1702" y="70579"/>
                  <a:pt x="3283" y="69941"/>
                  <a:pt x="4772" y="69059"/>
                </a:cubicBezTo>
                <a:cubicBezTo>
                  <a:pt x="10608" y="65685"/>
                  <a:pt x="14833" y="59788"/>
                  <a:pt x="18572" y="53892"/>
                </a:cubicBezTo>
                <a:cubicBezTo>
                  <a:pt x="22280" y="47995"/>
                  <a:pt x="25837" y="41855"/>
                  <a:pt x="31034" y="37326"/>
                </a:cubicBezTo>
                <a:cubicBezTo>
                  <a:pt x="37934" y="31277"/>
                  <a:pt x="47083" y="28846"/>
                  <a:pt x="56019" y="28056"/>
                </a:cubicBezTo>
                <a:cubicBezTo>
                  <a:pt x="64956" y="27235"/>
                  <a:pt x="73953" y="27843"/>
                  <a:pt x="82889" y="26961"/>
                </a:cubicBezTo>
                <a:cubicBezTo>
                  <a:pt x="91826" y="26080"/>
                  <a:pt x="100944" y="23587"/>
                  <a:pt x="107783" y="17387"/>
                </a:cubicBezTo>
                <a:cubicBezTo>
                  <a:pt x="112555" y="13040"/>
                  <a:pt x="115929" y="6596"/>
                  <a:pt x="116476" y="31"/>
                </a:cubicBezTo>
                <a:lnTo>
                  <a:pt x="0" y="3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rgbClr val="46A9E7">
            <a:alpha val="7140"/>
          </a:srgbClr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2290025" y="3185288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rgbClr val="46A9E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1"/>
          </p:nvPr>
        </p:nvSpPr>
        <p:spPr>
          <a:xfrm>
            <a:off x="1708625" y="1426325"/>
            <a:ext cx="5726700" cy="16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7"/>
          <p:cNvSpPr/>
          <p:nvPr/>
        </p:nvSpPr>
        <p:spPr>
          <a:xfrm rot="10800000" flipH="1">
            <a:off x="659175" y="-328750"/>
            <a:ext cx="3566200" cy="1412675"/>
          </a:xfrm>
          <a:custGeom>
            <a:avLst/>
            <a:gdLst/>
            <a:ahLst/>
            <a:cxnLst/>
            <a:rect l="l" t="t" r="r" b="b"/>
            <a:pathLst>
              <a:path w="142648" h="56507" extrusionOk="0">
                <a:moveTo>
                  <a:pt x="142647" y="56476"/>
                </a:moveTo>
                <a:cubicBezTo>
                  <a:pt x="139456" y="54986"/>
                  <a:pt x="136416" y="53132"/>
                  <a:pt x="133286" y="50457"/>
                </a:cubicBezTo>
                <a:cubicBezTo>
                  <a:pt x="127814" y="45776"/>
                  <a:pt x="119030" y="30396"/>
                  <a:pt x="115230" y="26718"/>
                </a:cubicBezTo>
                <a:cubicBezTo>
                  <a:pt x="100944" y="12858"/>
                  <a:pt x="82981" y="19271"/>
                  <a:pt x="66415" y="22341"/>
                </a:cubicBezTo>
                <a:cubicBezTo>
                  <a:pt x="56962" y="24104"/>
                  <a:pt x="47478" y="22828"/>
                  <a:pt x="39211" y="17721"/>
                </a:cubicBezTo>
                <a:cubicBezTo>
                  <a:pt x="31855" y="13162"/>
                  <a:pt x="15958" y="1"/>
                  <a:pt x="0" y="4834"/>
                </a:cubicBezTo>
                <a:lnTo>
                  <a:pt x="11216" y="56506"/>
                </a:lnTo>
                <a:lnTo>
                  <a:pt x="142647" y="5650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7"/>
          <p:cNvSpPr/>
          <p:nvPr/>
        </p:nvSpPr>
        <p:spPr>
          <a:xfrm rot="10800000" flipH="1">
            <a:off x="-154025" y="-157975"/>
            <a:ext cx="2176350" cy="2564650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7"/>
          <p:cNvSpPr/>
          <p:nvPr/>
        </p:nvSpPr>
        <p:spPr>
          <a:xfrm rot="10800000" flipH="1">
            <a:off x="-110700" y="-132900"/>
            <a:ext cx="2299450" cy="211327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7"/>
          <p:cNvSpPr/>
          <p:nvPr/>
        </p:nvSpPr>
        <p:spPr>
          <a:xfrm rot="10800000">
            <a:off x="6425950" y="2109538"/>
            <a:ext cx="2753875" cy="3251575"/>
          </a:xfrm>
          <a:custGeom>
            <a:avLst/>
            <a:gdLst/>
            <a:ahLst/>
            <a:cxnLst/>
            <a:rect l="l" t="t" r="r" b="b"/>
            <a:pathLst>
              <a:path w="110155" h="130063" extrusionOk="0">
                <a:moveTo>
                  <a:pt x="0" y="0"/>
                </a:moveTo>
                <a:lnTo>
                  <a:pt x="0" y="130063"/>
                </a:lnTo>
                <a:cubicBezTo>
                  <a:pt x="730" y="129242"/>
                  <a:pt x="1338" y="128391"/>
                  <a:pt x="1763" y="127601"/>
                </a:cubicBezTo>
                <a:cubicBezTo>
                  <a:pt x="4134" y="123042"/>
                  <a:pt x="4164" y="117692"/>
                  <a:pt x="4164" y="112555"/>
                </a:cubicBezTo>
                <a:cubicBezTo>
                  <a:pt x="4164" y="107418"/>
                  <a:pt x="4225" y="102069"/>
                  <a:pt x="6657" y="97540"/>
                </a:cubicBezTo>
                <a:cubicBezTo>
                  <a:pt x="10031" y="91278"/>
                  <a:pt x="17143" y="88056"/>
                  <a:pt x="23952" y="86020"/>
                </a:cubicBezTo>
                <a:cubicBezTo>
                  <a:pt x="30791" y="84014"/>
                  <a:pt x="38056" y="82676"/>
                  <a:pt x="43831" y="78573"/>
                </a:cubicBezTo>
                <a:cubicBezTo>
                  <a:pt x="60032" y="67023"/>
                  <a:pt x="54986" y="42828"/>
                  <a:pt x="69150" y="29545"/>
                </a:cubicBezTo>
                <a:cubicBezTo>
                  <a:pt x="79880" y="19453"/>
                  <a:pt x="103862" y="18025"/>
                  <a:pt x="110154" y="23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7"/>
          <p:cNvSpPr/>
          <p:nvPr/>
        </p:nvSpPr>
        <p:spPr>
          <a:xfrm rot="10800000">
            <a:off x="6267900" y="3462388"/>
            <a:ext cx="2911925" cy="1775125"/>
          </a:xfrm>
          <a:custGeom>
            <a:avLst/>
            <a:gdLst/>
            <a:ahLst/>
            <a:cxnLst/>
            <a:rect l="l" t="t" r="r" b="b"/>
            <a:pathLst>
              <a:path w="116477" h="71005" extrusionOk="0">
                <a:moveTo>
                  <a:pt x="0" y="0"/>
                </a:moveTo>
                <a:lnTo>
                  <a:pt x="0" y="71004"/>
                </a:lnTo>
                <a:cubicBezTo>
                  <a:pt x="1702" y="70579"/>
                  <a:pt x="3283" y="69941"/>
                  <a:pt x="4772" y="69059"/>
                </a:cubicBezTo>
                <a:cubicBezTo>
                  <a:pt x="10608" y="65685"/>
                  <a:pt x="14833" y="59788"/>
                  <a:pt x="18572" y="53892"/>
                </a:cubicBezTo>
                <a:cubicBezTo>
                  <a:pt x="22280" y="47995"/>
                  <a:pt x="25837" y="41855"/>
                  <a:pt x="31034" y="37326"/>
                </a:cubicBezTo>
                <a:cubicBezTo>
                  <a:pt x="37934" y="31277"/>
                  <a:pt x="47083" y="28846"/>
                  <a:pt x="56019" y="28056"/>
                </a:cubicBezTo>
                <a:cubicBezTo>
                  <a:pt x="64956" y="27235"/>
                  <a:pt x="73953" y="27843"/>
                  <a:pt x="82889" y="26961"/>
                </a:cubicBezTo>
                <a:cubicBezTo>
                  <a:pt x="91826" y="26080"/>
                  <a:pt x="100944" y="23587"/>
                  <a:pt x="107783" y="17387"/>
                </a:cubicBezTo>
                <a:cubicBezTo>
                  <a:pt x="112555" y="13040"/>
                  <a:pt x="115929" y="6596"/>
                  <a:pt x="116476" y="31"/>
                </a:cubicBezTo>
                <a:lnTo>
                  <a:pt x="0" y="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7"/>
          <p:cNvSpPr/>
          <p:nvPr/>
        </p:nvSpPr>
        <p:spPr>
          <a:xfrm rot="10800000">
            <a:off x="7368975" y="4533838"/>
            <a:ext cx="1810850" cy="703675"/>
          </a:xfrm>
          <a:custGeom>
            <a:avLst/>
            <a:gdLst/>
            <a:ahLst/>
            <a:cxnLst/>
            <a:rect l="l" t="t" r="r" b="b"/>
            <a:pathLst>
              <a:path w="72434" h="28147" extrusionOk="0">
                <a:moveTo>
                  <a:pt x="0" y="0"/>
                </a:moveTo>
                <a:lnTo>
                  <a:pt x="0" y="28147"/>
                </a:lnTo>
                <a:cubicBezTo>
                  <a:pt x="4012" y="26870"/>
                  <a:pt x="8177" y="26110"/>
                  <a:pt x="12310" y="25745"/>
                </a:cubicBezTo>
                <a:cubicBezTo>
                  <a:pt x="21247" y="24955"/>
                  <a:pt x="30274" y="25563"/>
                  <a:pt x="39180" y="24682"/>
                </a:cubicBezTo>
                <a:cubicBezTo>
                  <a:pt x="48117" y="23800"/>
                  <a:pt x="57235" y="21308"/>
                  <a:pt x="64074" y="15107"/>
                </a:cubicBezTo>
                <a:cubicBezTo>
                  <a:pt x="68299" y="11277"/>
                  <a:pt x="71400" y="5745"/>
                  <a:pt x="7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subTitle" idx="1"/>
          </p:nvPr>
        </p:nvSpPr>
        <p:spPr>
          <a:xfrm>
            <a:off x="2525675" y="3178675"/>
            <a:ext cx="4092600" cy="15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/>
          </p:nvPr>
        </p:nvSpPr>
        <p:spPr>
          <a:xfrm>
            <a:off x="2525700" y="2741600"/>
            <a:ext cx="4092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/>
          <p:nvPr/>
        </p:nvSpPr>
        <p:spPr>
          <a:xfrm flipH="1">
            <a:off x="6761925" y="-156750"/>
            <a:ext cx="2753875" cy="3251575"/>
          </a:xfrm>
          <a:custGeom>
            <a:avLst/>
            <a:gdLst/>
            <a:ahLst/>
            <a:cxnLst/>
            <a:rect l="l" t="t" r="r" b="b"/>
            <a:pathLst>
              <a:path w="110155" h="130063" extrusionOk="0">
                <a:moveTo>
                  <a:pt x="0" y="0"/>
                </a:moveTo>
                <a:lnTo>
                  <a:pt x="0" y="130063"/>
                </a:lnTo>
                <a:cubicBezTo>
                  <a:pt x="730" y="129242"/>
                  <a:pt x="1338" y="128391"/>
                  <a:pt x="1763" y="127601"/>
                </a:cubicBezTo>
                <a:cubicBezTo>
                  <a:pt x="4134" y="123042"/>
                  <a:pt x="4164" y="117692"/>
                  <a:pt x="4164" y="112555"/>
                </a:cubicBezTo>
                <a:cubicBezTo>
                  <a:pt x="4164" y="107418"/>
                  <a:pt x="4225" y="102069"/>
                  <a:pt x="6657" y="97540"/>
                </a:cubicBezTo>
                <a:cubicBezTo>
                  <a:pt x="10031" y="91278"/>
                  <a:pt x="17143" y="88056"/>
                  <a:pt x="23952" y="86020"/>
                </a:cubicBezTo>
                <a:cubicBezTo>
                  <a:pt x="30791" y="84014"/>
                  <a:pt x="38056" y="82676"/>
                  <a:pt x="43831" y="78573"/>
                </a:cubicBezTo>
                <a:cubicBezTo>
                  <a:pt x="60032" y="67023"/>
                  <a:pt x="54986" y="42828"/>
                  <a:pt x="69150" y="29545"/>
                </a:cubicBezTo>
                <a:cubicBezTo>
                  <a:pt x="79880" y="19453"/>
                  <a:pt x="103862" y="18025"/>
                  <a:pt x="110154" y="237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/>
          <p:nvPr/>
        </p:nvSpPr>
        <p:spPr>
          <a:xfrm rot="10800000">
            <a:off x="6946525" y="-754575"/>
            <a:ext cx="2299450" cy="211327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10800000" flipH="1">
            <a:off x="-610111" y="-420997"/>
            <a:ext cx="2407478" cy="2837016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10800000" flipH="1">
            <a:off x="-562185" y="-205384"/>
            <a:ext cx="4267720" cy="1961956"/>
          </a:xfrm>
          <a:custGeom>
            <a:avLst/>
            <a:gdLst/>
            <a:ahLst/>
            <a:cxnLst/>
            <a:rect l="l" t="t" r="r" b="b"/>
            <a:pathLst>
              <a:path w="154320" h="70944" extrusionOk="0">
                <a:moveTo>
                  <a:pt x="0" y="70944"/>
                </a:moveTo>
                <a:lnTo>
                  <a:pt x="154319" y="70944"/>
                </a:lnTo>
                <a:cubicBezTo>
                  <a:pt x="153894" y="70579"/>
                  <a:pt x="153468" y="70153"/>
                  <a:pt x="153073" y="69819"/>
                </a:cubicBezTo>
                <a:cubicBezTo>
                  <a:pt x="147359" y="65138"/>
                  <a:pt x="139699" y="63193"/>
                  <a:pt x="132404" y="61187"/>
                </a:cubicBezTo>
                <a:cubicBezTo>
                  <a:pt x="124987" y="59120"/>
                  <a:pt x="119334" y="56931"/>
                  <a:pt x="113315" y="51794"/>
                </a:cubicBezTo>
                <a:cubicBezTo>
                  <a:pt x="107814" y="47083"/>
                  <a:pt x="99029" y="31703"/>
                  <a:pt x="95230" y="28025"/>
                </a:cubicBezTo>
                <a:cubicBezTo>
                  <a:pt x="80944" y="14134"/>
                  <a:pt x="62980" y="20578"/>
                  <a:pt x="46414" y="23648"/>
                </a:cubicBezTo>
                <a:cubicBezTo>
                  <a:pt x="36961" y="25381"/>
                  <a:pt x="27478" y="24134"/>
                  <a:pt x="19210" y="18998"/>
                </a:cubicBezTo>
                <a:cubicBezTo>
                  <a:pt x="11824" y="14408"/>
                  <a:pt x="4316" y="7903"/>
                  <a:pt x="638" y="0"/>
                </a:cubicBezTo>
                <a:lnTo>
                  <a:pt x="31" y="6657"/>
                </a:lnTo>
                <a:lnTo>
                  <a:pt x="31" y="7094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10800000" flipH="1">
            <a:off x="-562185" y="-393259"/>
            <a:ext cx="2543652" cy="233770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>
            <a:spLocks noGrp="1"/>
          </p:cNvSpPr>
          <p:nvPr>
            <p:ph type="subTitle" idx="1"/>
          </p:nvPr>
        </p:nvSpPr>
        <p:spPr>
          <a:xfrm>
            <a:off x="813150" y="2327525"/>
            <a:ext cx="3556800" cy="15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813150" y="1567975"/>
            <a:ext cx="4552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/>
          <p:nvPr/>
        </p:nvSpPr>
        <p:spPr>
          <a:xfrm>
            <a:off x="-917811" y="3189990"/>
            <a:ext cx="2407478" cy="2837016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9"/>
          <p:cNvSpPr/>
          <p:nvPr/>
        </p:nvSpPr>
        <p:spPr>
          <a:xfrm>
            <a:off x="-869885" y="3849437"/>
            <a:ext cx="4267720" cy="1961956"/>
          </a:xfrm>
          <a:custGeom>
            <a:avLst/>
            <a:gdLst/>
            <a:ahLst/>
            <a:cxnLst/>
            <a:rect l="l" t="t" r="r" b="b"/>
            <a:pathLst>
              <a:path w="154320" h="70944" extrusionOk="0">
                <a:moveTo>
                  <a:pt x="0" y="70944"/>
                </a:moveTo>
                <a:lnTo>
                  <a:pt x="154319" y="70944"/>
                </a:lnTo>
                <a:cubicBezTo>
                  <a:pt x="153894" y="70579"/>
                  <a:pt x="153468" y="70153"/>
                  <a:pt x="153073" y="69819"/>
                </a:cubicBezTo>
                <a:cubicBezTo>
                  <a:pt x="147359" y="65138"/>
                  <a:pt x="139699" y="63193"/>
                  <a:pt x="132404" y="61187"/>
                </a:cubicBezTo>
                <a:cubicBezTo>
                  <a:pt x="124987" y="59120"/>
                  <a:pt x="119334" y="56931"/>
                  <a:pt x="113315" y="51794"/>
                </a:cubicBezTo>
                <a:cubicBezTo>
                  <a:pt x="107814" y="47083"/>
                  <a:pt x="99029" y="31703"/>
                  <a:pt x="95230" y="28025"/>
                </a:cubicBezTo>
                <a:cubicBezTo>
                  <a:pt x="80944" y="14134"/>
                  <a:pt x="62980" y="20578"/>
                  <a:pt x="46414" y="23648"/>
                </a:cubicBezTo>
                <a:cubicBezTo>
                  <a:pt x="36961" y="25381"/>
                  <a:pt x="27478" y="24134"/>
                  <a:pt x="19210" y="18998"/>
                </a:cubicBezTo>
                <a:cubicBezTo>
                  <a:pt x="11824" y="14408"/>
                  <a:pt x="4316" y="7903"/>
                  <a:pt x="638" y="0"/>
                </a:cubicBezTo>
                <a:lnTo>
                  <a:pt x="31" y="6657"/>
                </a:lnTo>
                <a:lnTo>
                  <a:pt x="31" y="70944"/>
                </a:lnTo>
                <a:close/>
              </a:path>
            </a:pathLst>
          </a:custGeom>
          <a:solidFill>
            <a:srgbClr val="BCDF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9"/>
          <p:cNvSpPr/>
          <p:nvPr/>
        </p:nvSpPr>
        <p:spPr>
          <a:xfrm>
            <a:off x="-869885" y="3661564"/>
            <a:ext cx="2543652" cy="233770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title"/>
          </p:nvPr>
        </p:nvSpPr>
        <p:spPr>
          <a:xfrm>
            <a:off x="720000" y="29262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rgbClr val="19191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1"/>
          </p:nvPr>
        </p:nvSpPr>
        <p:spPr>
          <a:xfrm>
            <a:off x="817200" y="3378000"/>
            <a:ext cx="2142000" cy="70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19191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title" idx="2"/>
          </p:nvPr>
        </p:nvSpPr>
        <p:spPr>
          <a:xfrm>
            <a:off x="3403800" y="29262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rgbClr val="19191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3"/>
          </p:nvPr>
        </p:nvSpPr>
        <p:spPr>
          <a:xfrm>
            <a:off x="3501000" y="3378000"/>
            <a:ext cx="2142000" cy="70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19191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title" idx="4"/>
          </p:nvPr>
        </p:nvSpPr>
        <p:spPr>
          <a:xfrm>
            <a:off x="6087600" y="29262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rgbClr val="19191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ubTitle" idx="5"/>
          </p:nvPr>
        </p:nvSpPr>
        <p:spPr>
          <a:xfrm>
            <a:off x="6184800" y="3378000"/>
            <a:ext cx="2142000" cy="70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19191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rgbClr val="46A9E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1"/>
          <p:cNvSpPr/>
          <p:nvPr/>
        </p:nvSpPr>
        <p:spPr>
          <a:xfrm rot="10800000">
            <a:off x="-219050" y="-149750"/>
            <a:ext cx="3481850" cy="3311625"/>
          </a:xfrm>
          <a:custGeom>
            <a:avLst/>
            <a:gdLst/>
            <a:ahLst/>
            <a:cxnLst/>
            <a:rect l="l" t="t" r="r" b="b"/>
            <a:pathLst>
              <a:path w="139274" h="132465" extrusionOk="0">
                <a:moveTo>
                  <a:pt x="0" y="130701"/>
                </a:moveTo>
                <a:cubicBezTo>
                  <a:pt x="2553" y="101066"/>
                  <a:pt x="29150" y="108178"/>
                  <a:pt x="40548" y="99637"/>
                </a:cubicBezTo>
                <a:cubicBezTo>
                  <a:pt x="55624" y="88300"/>
                  <a:pt x="52402" y="65320"/>
                  <a:pt x="69394" y="55837"/>
                </a:cubicBezTo>
                <a:cubicBezTo>
                  <a:pt x="75473" y="52433"/>
                  <a:pt x="82798" y="51764"/>
                  <a:pt x="89759" y="50427"/>
                </a:cubicBezTo>
                <a:cubicBezTo>
                  <a:pt x="96689" y="49089"/>
                  <a:pt x="104045" y="46627"/>
                  <a:pt x="107844" y="41004"/>
                </a:cubicBezTo>
                <a:cubicBezTo>
                  <a:pt x="110580" y="36961"/>
                  <a:pt x="111066" y="31946"/>
                  <a:pt x="111461" y="27174"/>
                </a:cubicBezTo>
                <a:cubicBezTo>
                  <a:pt x="111826" y="22402"/>
                  <a:pt x="112252" y="17356"/>
                  <a:pt x="114957" y="13314"/>
                </a:cubicBezTo>
                <a:cubicBezTo>
                  <a:pt x="117632" y="9241"/>
                  <a:pt x="127358" y="0"/>
                  <a:pt x="137237" y="4803"/>
                </a:cubicBezTo>
                <a:cubicBezTo>
                  <a:pt x="138118" y="5198"/>
                  <a:pt x="139273" y="132464"/>
                  <a:pt x="139273" y="132464"/>
                </a:cubicBezTo>
                <a:close/>
              </a:path>
            </a:pathLst>
          </a:custGeom>
          <a:solidFill>
            <a:srgbClr val="9ED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/>
          <p:nvPr/>
        </p:nvSpPr>
        <p:spPr>
          <a:xfrm rot="10800000">
            <a:off x="-219050" y="-51025"/>
            <a:ext cx="2351150" cy="2750075"/>
          </a:xfrm>
          <a:custGeom>
            <a:avLst/>
            <a:gdLst/>
            <a:ahLst/>
            <a:cxnLst/>
            <a:rect l="l" t="t" r="r" b="b"/>
            <a:pathLst>
              <a:path w="94046" h="110003" extrusionOk="0">
                <a:moveTo>
                  <a:pt x="94045" y="5138"/>
                </a:moveTo>
                <a:cubicBezTo>
                  <a:pt x="80367" y="1"/>
                  <a:pt x="69577" y="12159"/>
                  <a:pt x="71978" y="25412"/>
                </a:cubicBezTo>
                <a:cubicBezTo>
                  <a:pt x="74014" y="36932"/>
                  <a:pt x="73163" y="45807"/>
                  <a:pt x="70732" y="53558"/>
                </a:cubicBezTo>
                <a:cubicBezTo>
                  <a:pt x="67874" y="62707"/>
                  <a:pt x="61856" y="72403"/>
                  <a:pt x="52859" y="75777"/>
                </a:cubicBezTo>
                <a:cubicBezTo>
                  <a:pt x="46263" y="78270"/>
                  <a:pt x="38968" y="77449"/>
                  <a:pt x="31886" y="77327"/>
                </a:cubicBezTo>
                <a:cubicBezTo>
                  <a:pt x="24804" y="77206"/>
                  <a:pt x="17114" y="78178"/>
                  <a:pt x="12159" y="83194"/>
                </a:cubicBezTo>
                <a:cubicBezTo>
                  <a:pt x="6050" y="89364"/>
                  <a:pt x="6293" y="99395"/>
                  <a:pt x="2068" y="107054"/>
                </a:cubicBezTo>
                <a:cubicBezTo>
                  <a:pt x="1460" y="108118"/>
                  <a:pt x="761" y="109091"/>
                  <a:pt x="1" y="110003"/>
                </a:cubicBezTo>
                <a:lnTo>
                  <a:pt x="94045" y="110003"/>
                </a:lnTo>
                <a:close/>
              </a:path>
            </a:pathLst>
          </a:custGeom>
          <a:solidFill>
            <a:srgbClr val="BCDF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1"/>
          <p:cNvSpPr/>
          <p:nvPr/>
        </p:nvSpPr>
        <p:spPr>
          <a:xfrm rot="10800000">
            <a:off x="-219050" y="-43625"/>
            <a:ext cx="1530450" cy="942275"/>
          </a:xfrm>
          <a:custGeom>
            <a:avLst/>
            <a:gdLst/>
            <a:ahLst/>
            <a:cxnLst/>
            <a:rect l="l" t="t" r="r" b="b"/>
            <a:pathLst>
              <a:path w="61218" h="37691" extrusionOk="0">
                <a:moveTo>
                  <a:pt x="61217" y="0"/>
                </a:moveTo>
                <a:cubicBezTo>
                  <a:pt x="58208" y="4499"/>
                  <a:pt x="54196" y="8146"/>
                  <a:pt x="49180" y="10031"/>
                </a:cubicBezTo>
                <a:cubicBezTo>
                  <a:pt x="42554" y="12553"/>
                  <a:pt x="35259" y="11702"/>
                  <a:pt x="28207" y="11581"/>
                </a:cubicBezTo>
                <a:cubicBezTo>
                  <a:pt x="21125" y="11490"/>
                  <a:pt x="13405" y="12432"/>
                  <a:pt x="8481" y="17447"/>
                </a:cubicBezTo>
                <a:cubicBezTo>
                  <a:pt x="3283" y="22675"/>
                  <a:pt x="2675" y="30730"/>
                  <a:pt x="0" y="37691"/>
                </a:cubicBezTo>
                <a:lnTo>
                  <a:pt x="61217" y="37691"/>
                </a:lnTo>
                <a:close/>
              </a:path>
            </a:pathLst>
          </a:custGeom>
          <a:solidFill>
            <a:srgbClr val="E6F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/>
          <p:nvPr/>
        </p:nvSpPr>
        <p:spPr>
          <a:xfrm rot="10800000">
            <a:off x="7009450" y="-83500"/>
            <a:ext cx="2176350" cy="2564650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rgbClr val="9ED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1"/>
          <p:cNvSpPr/>
          <p:nvPr/>
        </p:nvSpPr>
        <p:spPr>
          <a:xfrm rot="10800000">
            <a:off x="6843025" y="-58425"/>
            <a:ext cx="2299450" cy="211327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rgbClr val="BCDF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/>
          <p:nvPr/>
        </p:nvSpPr>
        <p:spPr>
          <a:xfrm rot="10800000">
            <a:off x="7596825" y="-51025"/>
            <a:ext cx="1545650" cy="1464325"/>
          </a:xfrm>
          <a:custGeom>
            <a:avLst/>
            <a:gdLst/>
            <a:ahLst/>
            <a:cxnLst/>
            <a:rect l="l" t="t" r="r" b="b"/>
            <a:pathLst>
              <a:path w="61826" h="58573" extrusionOk="0">
                <a:moveTo>
                  <a:pt x="0" y="58573"/>
                </a:moveTo>
                <a:lnTo>
                  <a:pt x="61612" y="58573"/>
                </a:lnTo>
                <a:cubicBezTo>
                  <a:pt x="61825" y="43648"/>
                  <a:pt x="52828" y="28177"/>
                  <a:pt x="30213" y="25776"/>
                </a:cubicBezTo>
                <a:cubicBezTo>
                  <a:pt x="9605" y="23618"/>
                  <a:pt x="5623" y="14469"/>
                  <a:pt x="0" y="0"/>
                </a:cubicBezTo>
                <a:close/>
              </a:path>
            </a:pathLst>
          </a:custGeom>
          <a:solidFill>
            <a:srgbClr val="E6F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bg>
      <p:bgPr>
        <a:solidFill>
          <a:srgbClr val="46A9E7">
            <a:alpha val="7140"/>
          </a:srgbClr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720000" y="20059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720000" y="2486625"/>
            <a:ext cx="23364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title" idx="2"/>
          </p:nvPr>
        </p:nvSpPr>
        <p:spPr>
          <a:xfrm>
            <a:off x="3403800" y="31966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2"/>
          <p:cNvSpPr txBox="1">
            <a:spLocks noGrp="1"/>
          </p:cNvSpPr>
          <p:nvPr>
            <p:ph type="subTitle" idx="3"/>
          </p:nvPr>
        </p:nvSpPr>
        <p:spPr>
          <a:xfrm>
            <a:off x="3403800" y="3680075"/>
            <a:ext cx="23364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22"/>
          <p:cNvSpPr txBox="1">
            <a:spLocks noGrp="1"/>
          </p:cNvSpPr>
          <p:nvPr>
            <p:ph type="title" idx="4"/>
          </p:nvPr>
        </p:nvSpPr>
        <p:spPr>
          <a:xfrm>
            <a:off x="6087600" y="20059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22"/>
          <p:cNvSpPr txBox="1">
            <a:spLocks noGrp="1"/>
          </p:cNvSpPr>
          <p:nvPr>
            <p:ph type="subTitle" idx="5"/>
          </p:nvPr>
        </p:nvSpPr>
        <p:spPr>
          <a:xfrm>
            <a:off x="6087600" y="2486625"/>
            <a:ext cx="2336400" cy="6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2"/>
          <p:cNvSpPr/>
          <p:nvPr/>
        </p:nvSpPr>
        <p:spPr>
          <a:xfrm rot="10800000">
            <a:off x="6991659" y="-122584"/>
            <a:ext cx="3769258" cy="3464080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 rot="10800000">
            <a:off x="6900558" y="-1252942"/>
            <a:ext cx="3567473" cy="4203974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 rot="5400000">
            <a:off x="-2588701" y="-655561"/>
            <a:ext cx="6324034" cy="2907285"/>
          </a:xfrm>
          <a:custGeom>
            <a:avLst/>
            <a:gdLst/>
            <a:ahLst/>
            <a:cxnLst/>
            <a:rect l="l" t="t" r="r" b="b"/>
            <a:pathLst>
              <a:path w="154320" h="70944" extrusionOk="0">
                <a:moveTo>
                  <a:pt x="0" y="70944"/>
                </a:moveTo>
                <a:lnTo>
                  <a:pt x="154319" y="70944"/>
                </a:lnTo>
                <a:cubicBezTo>
                  <a:pt x="153894" y="70579"/>
                  <a:pt x="153468" y="70153"/>
                  <a:pt x="153073" y="69819"/>
                </a:cubicBezTo>
                <a:cubicBezTo>
                  <a:pt x="147359" y="65138"/>
                  <a:pt x="139699" y="63193"/>
                  <a:pt x="132404" y="61187"/>
                </a:cubicBezTo>
                <a:cubicBezTo>
                  <a:pt x="124987" y="59120"/>
                  <a:pt x="119334" y="56931"/>
                  <a:pt x="113315" y="51794"/>
                </a:cubicBezTo>
                <a:cubicBezTo>
                  <a:pt x="107814" y="47083"/>
                  <a:pt x="99029" y="31703"/>
                  <a:pt x="95230" y="28025"/>
                </a:cubicBezTo>
                <a:cubicBezTo>
                  <a:pt x="80944" y="14134"/>
                  <a:pt x="62980" y="20578"/>
                  <a:pt x="46414" y="23648"/>
                </a:cubicBezTo>
                <a:cubicBezTo>
                  <a:pt x="36961" y="25381"/>
                  <a:pt x="27478" y="24134"/>
                  <a:pt x="19210" y="18998"/>
                </a:cubicBezTo>
                <a:cubicBezTo>
                  <a:pt x="11824" y="14408"/>
                  <a:pt x="4316" y="7903"/>
                  <a:pt x="638" y="0"/>
                </a:cubicBezTo>
                <a:lnTo>
                  <a:pt x="31" y="6657"/>
                </a:lnTo>
                <a:lnTo>
                  <a:pt x="31" y="7094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 rot="5400000">
            <a:off x="-1464316" y="-665634"/>
            <a:ext cx="3769258" cy="3464080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 rot="5400000">
            <a:off x="-291171" y="-1550681"/>
            <a:ext cx="2333265" cy="3351228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1195863" y="1682850"/>
            <a:ext cx="286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subTitle" idx="1"/>
          </p:nvPr>
        </p:nvSpPr>
        <p:spPr>
          <a:xfrm>
            <a:off x="1195863" y="2269375"/>
            <a:ext cx="286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title" idx="2"/>
          </p:nvPr>
        </p:nvSpPr>
        <p:spPr>
          <a:xfrm>
            <a:off x="5081043" y="1682850"/>
            <a:ext cx="286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3"/>
          </p:nvPr>
        </p:nvSpPr>
        <p:spPr>
          <a:xfrm>
            <a:off x="5081043" y="2269375"/>
            <a:ext cx="286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title" idx="4"/>
          </p:nvPr>
        </p:nvSpPr>
        <p:spPr>
          <a:xfrm>
            <a:off x="1195863" y="3116250"/>
            <a:ext cx="286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5"/>
          </p:nvPr>
        </p:nvSpPr>
        <p:spPr>
          <a:xfrm>
            <a:off x="1195863" y="3702775"/>
            <a:ext cx="286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title" idx="6"/>
          </p:nvPr>
        </p:nvSpPr>
        <p:spPr>
          <a:xfrm>
            <a:off x="5081043" y="3116250"/>
            <a:ext cx="286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7"/>
          </p:nvPr>
        </p:nvSpPr>
        <p:spPr>
          <a:xfrm>
            <a:off x="5081043" y="3702775"/>
            <a:ext cx="286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720000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title" idx="2"/>
          </p:nvPr>
        </p:nvSpPr>
        <p:spPr>
          <a:xfrm>
            <a:off x="3419269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3"/>
          </p:nvPr>
        </p:nvSpPr>
        <p:spPr>
          <a:xfrm>
            <a:off x="3419269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 idx="4"/>
          </p:nvPr>
        </p:nvSpPr>
        <p:spPr>
          <a:xfrm>
            <a:off x="720000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5"/>
          </p:nvPr>
        </p:nvSpPr>
        <p:spPr>
          <a:xfrm>
            <a:off x="720000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title" idx="6"/>
          </p:nvPr>
        </p:nvSpPr>
        <p:spPr>
          <a:xfrm>
            <a:off x="3419269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7"/>
          </p:nvPr>
        </p:nvSpPr>
        <p:spPr>
          <a:xfrm>
            <a:off x="3419269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title" idx="8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ubTitle" idx="9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4"/>
          <p:cNvSpPr txBox="1">
            <a:spLocks noGrp="1"/>
          </p:cNvSpPr>
          <p:nvPr>
            <p:ph type="title" idx="13"/>
          </p:nvPr>
        </p:nvSpPr>
        <p:spPr>
          <a:xfrm>
            <a:off x="6118545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0" name="Google Shape;190;p24"/>
          <p:cNvSpPr txBox="1">
            <a:spLocks noGrp="1"/>
          </p:cNvSpPr>
          <p:nvPr>
            <p:ph type="subTitle" idx="14"/>
          </p:nvPr>
        </p:nvSpPr>
        <p:spPr>
          <a:xfrm>
            <a:off x="6118545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7"/>
          <p:cNvSpPr/>
          <p:nvPr/>
        </p:nvSpPr>
        <p:spPr>
          <a:xfrm rot="5400000">
            <a:off x="-524808" y="1494138"/>
            <a:ext cx="4714425" cy="4483940"/>
          </a:xfrm>
          <a:custGeom>
            <a:avLst/>
            <a:gdLst/>
            <a:ahLst/>
            <a:cxnLst/>
            <a:rect l="l" t="t" r="r" b="b"/>
            <a:pathLst>
              <a:path w="139274" h="132465" extrusionOk="0">
                <a:moveTo>
                  <a:pt x="0" y="130701"/>
                </a:moveTo>
                <a:cubicBezTo>
                  <a:pt x="2553" y="101066"/>
                  <a:pt x="29150" y="108178"/>
                  <a:pt x="40548" y="99637"/>
                </a:cubicBezTo>
                <a:cubicBezTo>
                  <a:pt x="55624" y="88300"/>
                  <a:pt x="52402" y="65320"/>
                  <a:pt x="69394" y="55837"/>
                </a:cubicBezTo>
                <a:cubicBezTo>
                  <a:pt x="75473" y="52433"/>
                  <a:pt x="82798" y="51764"/>
                  <a:pt x="89759" y="50427"/>
                </a:cubicBezTo>
                <a:cubicBezTo>
                  <a:pt x="96689" y="49089"/>
                  <a:pt x="104045" y="46627"/>
                  <a:pt x="107844" y="41004"/>
                </a:cubicBezTo>
                <a:cubicBezTo>
                  <a:pt x="110580" y="36961"/>
                  <a:pt x="111066" y="31946"/>
                  <a:pt x="111461" y="27174"/>
                </a:cubicBezTo>
                <a:cubicBezTo>
                  <a:pt x="111826" y="22402"/>
                  <a:pt x="112252" y="17356"/>
                  <a:pt x="114957" y="13314"/>
                </a:cubicBezTo>
                <a:cubicBezTo>
                  <a:pt x="117632" y="9241"/>
                  <a:pt x="127358" y="0"/>
                  <a:pt x="137237" y="4803"/>
                </a:cubicBezTo>
                <a:cubicBezTo>
                  <a:pt x="138118" y="5198"/>
                  <a:pt x="139273" y="132464"/>
                  <a:pt x="139273" y="13246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7"/>
          <p:cNvSpPr/>
          <p:nvPr/>
        </p:nvSpPr>
        <p:spPr>
          <a:xfrm rot="5400000">
            <a:off x="-5817" y="2639785"/>
            <a:ext cx="3183457" cy="3723602"/>
          </a:xfrm>
          <a:custGeom>
            <a:avLst/>
            <a:gdLst/>
            <a:ahLst/>
            <a:cxnLst/>
            <a:rect l="l" t="t" r="r" b="b"/>
            <a:pathLst>
              <a:path w="94046" h="110003" extrusionOk="0">
                <a:moveTo>
                  <a:pt x="94045" y="5138"/>
                </a:moveTo>
                <a:cubicBezTo>
                  <a:pt x="80367" y="1"/>
                  <a:pt x="69577" y="12159"/>
                  <a:pt x="71978" y="25412"/>
                </a:cubicBezTo>
                <a:cubicBezTo>
                  <a:pt x="74014" y="36932"/>
                  <a:pt x="73163" y="45807"/>
                  <a:pt x="70732" y="53558"/>
                </a:cubicBezTo>
                <a:cubicBezTo>
                  <a:pt x="67874" y="62707"/>
                  <a:pt x="61856" y="72403"/>
                  <a:pt x="52859" y="75777"/>
                </a:cubicBezTo>
                <a:cubicBezTo>
                  <a:pt x="46263" y="78270"/>
                  <a:pt x="38968" y="77449"/>
                  <a:pt x="31886" y="77327"/>
                </a:cubicBezTo>
                <a:cubicBezTo>
                  <a:pt x="24804" y="77206"/>
                  <a:pt x="17114" y="78178"/>
                  <a:pt x="12159" y="83194"/>
                </a:cubicBezTo>
                <a:cubicBezTo>
                  <a:pt x="6050" y="89364"/>
                  <a:pt x="6293" y="99395"/>
                  <a:pt x="2068" y="107054"/>
                </a:cubicBezTo>
                <a:cubicBezTo>
                  <a:pt x="1460" y="108118"/>
                  <a:pt x="761" y="109091"/>
                  <a:pt x="1" y="110003"/>
                </a:cubicBezTo>
                <a:lnTo>
                  <a:pt x="94045" y="1100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7"/>
          <p:cNvSpPr/>
          <p:nvPr/>
        </p:nvSpPr>
        <p:spPr>
          <a:xfrm rot="5400000">
            <a:off x="-674076" y="4419276"/>
            <a:ext cx="2072229" cy="1275840"/>
          </a:xfrm>
          <a:custGeom>
            <a:avLst/>
            <a:gdLst/>
            <a:ahLst/>
            <a:cxnLst/>
            <a:rect l="l" t="t" r="r" b="b"/>
            <a:pathLst>
              <a:path w="61218" h="37691" extrusionOk="0">
                <a:moveTo>
                  <a:pt x="61217" y="0"/>
                </a:moveTo>
                <a:cubicBezTo>
                  <a:pt x="58208" y="4499"/>
                  <a:pt x="54196" y="8146"/>
                  <a:pt x="49180" y="10031"/>
                </a:cubicBezTo>
                <a:cubicBezTo>
                  <a:pt x="42554" y="12553"/>
                  <a:pt x="35259" y="11702"/>
                  <a:pt x="28207" y="11581"/>
                </a:cubicBezTo>
                <a:cubicBezTo>
                  <a:pt x="21125" y="11490"/>
                  <a:pt x="13405" y="12432"/>
                  <a:pt x="8481" y="17447"/>
                </a:cubicBezTo>
                <a:cubicBezTo>
                  <a:pt x="3283" y="22675"/>
                  <a:pt x="2675" y="30730"/>
                  <a:pt x="0" y="37691"/>
                </a:cubicBezTo>
                <a:lnTo>
                  <a:pt x="61217" y="3769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7"/>
          <p:cNvSpPr/>
          <p:nvPr/>
        </p:nvSpPr>
        <p:spPr>
          <a:xfrm rot="-5400000">
            <a:off x="5073598" y="3095424"/>
            <a:ext cx="3567473" cy="4203974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7"/>
          <p:cNvSpPr/>
          <p:nvPr/>
        </p:nvSpPr>
        <p:spPr>
          <a:xfrm rot="-5400000">
            <a:off x="4698222" y="1827745"/>
            <a:ext cx="6324034" cy="2907285"/>
          </a:xfrm>
          <a:custGeom>
            <a:avLst/>
            <a:gdLst/>
            <a:ahLst/>
            <a:cxnLst/>
            <a:rect l="l" t="t" r="r" b="b"/>
            <a:pathLst>
              <a:path w="154320" h="70944" extrusionOk="0">
                <a:moveTo>
                  <a:pt x="0" y="70944"/>
                </a:moveTo>
                <a:lnTo>
                  <a:pt x="154319" y="70944"/>
                </a:lnTo>
                <a:cubicBezTo>
                  <a:pt x="153894" y="70579"/>
                  <a:pt x="153468" y="70153"/>
                  <a:pt x="153073" y="69819"/>
                </a:cubicBezTo>
                <a:cubicBezTo>
                  <a:pt x="147359" y="65138"/>
                  <a:pt x="139699" y="63193"/>
                  <a:pt x="132404" y="61187"/>
                </a:cubicBezTo>
                <a:cubicBezTo>
                  <a:pt x="124987" y="59120"/>
                  <a:pt x="119334" y="56931"/>
                  <a:pt x="113315" y="51794"/>
                </a:cubicBezTo>
                <a:cubicBezTo>
                  <a:pt x="107814" y="47083"/>
                  <a:pt x="99029" y="31703"/>
                  <a:pt x="95230" y="28025"/>
                </a:cubicBezTo>
                <a:cubicBezTo>
                  <a:pt x="80944" y="14134"/>
                  <a:pt x="62980" y="20578"/>
                  <a:pt x="46414" y="23648"/>
                </a:cubicBezTo>
                <a:cubicBezTo>
                  <a:pt x="36961" y="25381"/>
                  <a:pt x="27478" y="24134"/>
                  <a:pt x="19210" y="18998"/>
                </a:cubicBezTo>
                <a:cubicBezTo>
                  <a:pt x="11824" y="14408"/>
                  <a:pt x="4316" y="7903"/>
                  <a:pt x="638" y="0"/>
                </a:cubicBezTo>
                <a:lnTo>
                  <a:pt x="31" y="6657"/>
                </a:lnTo>
                <a:lnTo>
                  <a:pt x="31" y="7094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7"/>
          <p:cNvSpPr/>
          <p:nvPr/>
        </p:nvSpPr>
        <p:spPr>
          <a:xfrm rot="-5400000">
            <a:off x="5697212" y="2826735"/>
            <a:ext cx="3769258" cy="3464080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/>
          <p:nvPr/>
        </p:nvSpPr>
        <p:spPr>
          <a:xfrm flipH="1">
            <a:off x="6761925" y="-156750"/>
            <a:ext cx="2753875" cy="3251575"/>
          </a:xfrm>
          <a:custGeom>
            <a:avLst/>
            <a:gdLst/>
            <a:ahLst/>
            <a:cxnLst/>
            <a:rect l="l" t="t" r="r" b="b"/>
            <a:pathLst>
              <a:path w="110155" h="130063" extrusionOk="0">
                <a:moveTo>
                  <a:pt x="0" y="0"/>
                </a:moveTo>
                <a:lnTo>
                  <a:pt x="0" y="130063"/>
                </a:lnTo>
                <a:cubicBezTo>
                  <a:pt x="730" y="129242"/>
                  <a:pt x="1338" y="128391"/>
                  <a:pt x="1763" y="127601"/>
                </a:cubicBezTo>
                <a:cubicBezTo>
                  <a:pt x="4134" y="123042"/>
                  <a:pt x="4164" y="117692"/>
                  <a:pt x="4164" y="112555"/>
                </a:cubicBezTo>
                <a:cubicBezTo>
                  <a:pt x="4164" y="107418"/>
                  <a:pt x="4225" y="102069"/>
                  <a:pt x="6657" y="97540"/>
                </a:cubicBezTo>
                <a:cubicBezTo>
                  <a:pt x="10031" y="91278"/>
                  <a:pt x="17143" y="88056"/>
                  <a:pt x="23952" y="86020"/>
                </a:cubicBezTo>
                <a:cubicBezTo>
                  <a:pt x="30791" y="84014"/>
                  <a:pt x="38056" y="82676"/>
                  <a:pt x="43831" y="78573"/>
                </a:cubicBezTo>
                <a:cubicBezTo>
                  <a:pt x="60032" y="67023"/>
                  <a:pt x="54986" y="42828"/>
                  <a:pt x="69150" y="29545"/>
                </a:cubicBezTo>
                <a:cubicBezTo>
                  <a:pt x="79880" y="19453"/>
                  <a:pt x="103862" y="18025"/>
                  <a:pt x="110154" y="237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8"/>
          <p:cNvSpPr/>
          <p:nvPr/>
        </p:nvSpPr>
        <p:spPr>
          <a:xfrm rot="10800000">
            <a:off x="6946525" y="-754575"/>
            <a:ext cx="2299450" cy="211327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8"/>
          <p:cNvSpPr/>
          <p:nvPr/>
        </p:nvSpPr>
        <p:spPr>
          <a:xfrm rot="10800000" flipH="1">
            <a:off x="-610111" y="-420997"/>
            <a:ext cx="2407478" cy="2837016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8"/>
          <p:cNvSpPr/>
          <p:nvPr/>
        </p:nvSpPr>
        <p:spPr>
          <a:xfrm rot="10800000" flipH="1">
            <a:off x="-562185" y="-205384"/>
            <a:ext cx="4267720" cy="1961956"/>
          </a:xfrm>
          <a:custGeom>
            <a:avLst/>
            <a:gdLst/>
            <a:ahLst/>
            <a:cxnLst/>
            <a:rect l="l" t="t" r="r" b="b"/>
            <a:pathLst>
              <a:path w="154320" h="70944" extrusionOk="0">
                <a:moveTo>
                  <a:pt x="0" y="70944"/>
                </a:moveTo>
                <a:lnTo>
                  <a:pt x="154319" y="70944"/>
                </a:lnTo>
                <a:cubicBezTo>
                  <a:pt x="153894" y="70579"/>
                  <a:pt x="153468" y="70153"/>
                  <a:pt x="153073" y="69819"/>
                </a:cubicBezTo>
                <a:cubicBezTo>
                  <a:pt x="147359" y="65138"/>
                  <a:pt x="139699" y="63193"/>
                  <a:pt x="132404" y="61187"/>
                </a:cubicBezTo>
                <a:cubicBezTo>
                  <a:pt x="124987" y="59120"/>
                  <a:pt x="119334" y="56931"/>
                  <a:pt x="113315" y="51794"/>
                </a:cubicBezTo>
                <a:cubicBezTo>
                  <a:pt x="107814" y="47083"/>
                  <a:pt x="99029" y="31703"/>
                  <a:pt x="95230" y="28025"/>
                </a:cubicBezTo>
                <a:cubicBezTo>
                  <a:pt x="80944" y="14134"/>
                  <a:pt x="62980" y="20578"/>
                  <a:pt x="46414" y="23648"/>
                </a:cubicBezTo>
                <a:cubicBezTo>
                  <a:pt x="36961" y="25381"/>
                  <a:pt x="27478" y="24134"/>
                  <a:pt x="19210" y="18998"/>
                </a:cubicBezTo>
                <a:cubicBezTo>
                  <a:pt x="11824" y="14408"/>
                  <a:pt x="4316" y="7903"/>
                  <a:pt x="638" y="0"/>
                </a:cubicBezTo>
                <a:lnTo>
                  <a:pt x="31" y="6657"/>
                </a:lnTo>
                <a:lnTo>
                  <a:pt x="31" y="7094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8"/>
          <p:cNvSpPr/>
          <p:nvPr/>
        </p:nvSpPr>
        <p:spPr>
          <a:xfrm rot="10800000" flipH="1">
            <a:off x="-562185" y="-393259"/>
            <a:ext cx="2543652" cy="233770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46A9E7">
            <a:alpha val="7140"/>
          </a:srgbClr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720000" y="234440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502600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/>
          <p:nvPr/>
        </p:nvSpPr>
        <p:spPr>
          <a:xfrm rot="-5400000">
            <a:off x="5038149" y="-109009"/>
            <a:ext cx="4714425" cy="4483940"/>
          </a:xfrm>
          <a:custGeom>
            <a:avLst/>
            <a:gdLst/>
            <a:ahLst/>
            <a:cxnLst/>
            <a:rect l="l" t="t" r="r" b="b"/>
            <a:pathLst>
              <a:path w="139274" h="132465" extrusionOk="0">
                <a:moveTo>
                  <a:pt x="0" y="130701"/>
                </a:moveTo>
                <a:cubicBezTo>
                  <a:pt x="2553" y="101066"/>
                  <a:pt x="29150" y="108178"/>
                  <a:pt x="40548" y="99637"/>
                </a:cubicBezTo>
                <a:cubicBezTo>
                  <a:pt x="55624" y="88300"/>
                  <a:pt x="52402" y="65320"/>
                  <a:pt x="69394" y="55837"/>
                </a:cubicBezTo>
                <a:cubicBezTo>
                  <a:pt x="75473" y="52433"/>
                  <a:pt x="82798" y="51764"/>
                  <a:pt x="89759" y="50427"/>
                </a:cubicBezTo>
                <a:cubicBezTo>
                  <a:pt x="96689" y="49089"/>
                  <a:pt x="104045" y="46627"/>
                  <a:pt x="107844" y="41004"/>
                </a:cubicBezTo>
                <a:cubicBezTo>
                  <a:pt x="110580" y="36961"/>
                  <a:pt x="111066" y="31946"/>
                  <a:pt x="111461" y="27174"/>
                </a:cubicBezTo>
                <a:cubicBezTo>
                  <a:pt x="111826" y="22402"/>
                  <a:pt x="112252" y="17356"/>
                  <a:pt x="114957" y="13314"/>
                </a:cubicBezTo>
                <a:cubicBezTo>
                  <a:pt x="117632" y="9241"/>
                  <a:pt x="127358" y="0"/>
                  <a:pt x="137237" y="4803"/>
                </a:cubicBezTo>
                <a:cubicBezTo>
                  <a:pt x="138118" y="5198"/>
                  <a:pt x="139273" y="132464"/>
                  <a:pt x="139273" y="13246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 rot="-5400000">
            <a:off x="6050126" y="-494318"/>
            <a:ext cx="3183457" cy="3723602"/>
          </a:xfrm>
          <a:custGeom>
            <a:avLst/>
            <a:gdLst/>
            <a:ahLst/>
            <a:cxnLst/>
            <a:rect l="l" t="t" r="r" b="b"/>
            <a:pathLst>
              <a:path w="94046" h="110003" extrusionOk="0">
                <a:moveTo>
                  <a:pt x="94045" y="5138"/>
                </a:moveTo>
                <a:cubicBezTo>
                  <a:pt x="80367" y="1"/>
                  <a:pt x="69577" y="12159"/>
                  <a:pt x="71978" y="25412"/>
                </a:cubicBezTo>
                <a:cubicBezTo>
                  <a:pt x="74014" y="36932"/>
                  <a:pt x="73163" y="45807"/>
                  <a:pt x="70732" y="53558"/>
                </a:cubicBezTo>
                <a:cubicBezTo>
                  <a:pt x="67874" y="62707"/>
                  <a:pt x="61856" y="72403"/>
                  <a:pt x="52859" y="75777"/>
                </a:cubicBezTo>
                <a:cubicBezTo>
                  <a:pt x="46263" y="78270"/>
                  <a:pt x="38968" y="77449"/>
                  <a:pt x="31886" y="77327"/>
                </a:cubicBezTo>
                <a:cubicBezTo>
                  <a:pt x="24804" y="77206"/>
                  <a:pt x="17114" y="78178"/>
                  <a:pt x="12159" y="83194"/>
                </a:cubicBezTo>
                <a:cubicBezTo>
                  <a:pt x="6050" y="89364"/>
                  <a:pt x="6293" y="99395"/>
                  <a:pt x="2068" y="107054"/>
                </a:cubicBezTo>
                <a:cubicBezTo>
                  <a:pt x="1460" y="108118"/>
                  <a:pt x="761" y="109091"/>
                  <a:pt x="1" y="110003"/>
                </a:cubicBezTo>
                <a:lnTo>
                  <a:pt x="94045" y="11000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 rot="-5400000">
            <a:off x="7829613" y="173953"/>
            <a:ext cx="2072229" cy="1275840"/>
          </a:xfrm>
          <a:custGeom>
            <a:avLst/>
            <a:gdLst/>
            <a:ahLst/>
            <a:cxnLst/>
            <a:rect l="l" t="t" r="r" b="b"/>
            <a:pathLst>
              <a:path w="61218" h="37691" extrusionOk="0">
                <a:moveTo>
                  <a:pt x="61217" y="0"/>
                </a:moveTo>
                <a:cubicBezTo>
                  <a:pt x="58208" y="4499"/>
                  <a:pt x="54196" y="8146"/>
                  <a:pt x="49180" y="10031"/>
                </a:cubicBezTo>
                <a:cubicBezTo>
                  <a:pt x="42554" y="12553"/>
                  <a:pt x="35259" y="11702"/>
                  <a:pt x="28207" y="11581"/>
                </a:cubicBezTo>
                <a:cubicBezTo>
                  <a:pt x="21125" y="11490"/>
                  <a:pt x="13405" y="12432"/>
                  <a:pt x="8481" y="17447"/>
                </a:cubicBezTo>
                <a:cubicBezTo>
                  <a:pt x="3283" y="22675"/>
                  <a:pt x="2675" y="30730"/>
                  <a:pt x="0" y="37691"/>
                </a:cubicBezTo>
                <a:lnTo>
                  <a:pt x="61217" y="3769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 rot="5400000">
            <a:off x="263245" y="-1358480"/>
            <a:ext cx="3567473" cy="4203974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rot="5400000">
            <a:off x="-2117939" y="1205889"/>
            <a:ext cx="6324034" cy="2907285"/>
          </a:xfrm>
          <a:custGeom>
            <a:avLst/>
            <a:gdLst/>
            <a:ahLst/>
            <a:cxnLst/>
            <a:rect l="l" t="t" r="r" b="b"/>
            <a:pathLst>
              <a:path w="154320" h="70944" extrusionOk="0">
                <a:moveTo>
                  <a:pt x="0" y="70944"/>
                </a:moveTo>
                <a:lnTo>
                  <a:pt x="154319" y="70944"/>
                </a:lnTo>
                <a:cubicBezTo>
                  <a:pt x="153894" y="70579"/>
                  <a:pt x="153468" y="70153"/>
                  <a:pt x="153073" y="69819"/>
                </a:cubicBezTo>
                <a:cubicBezTo>
                  <a:pt x="147359" y="65138"/>
                  <a:pt x="139699" y="63193"/>
                  <a:pt x="132404" y="61187"/>
                </a:cubicBezTo>
                <a:cubicBezTo>
                  <a:pt x="124987" y="59120"/>
                  <a:pt x="119334" y="56931"/>
                  <a:pt x="113315" y="51794"/>
                </a:cubicBezTo>
                <a:cubicBezTo>
                  <a:pt x="107814" y="47083"/>
                  <a:pt x="99029" y="31703"/>
                  <a:pt x="95230" y="28025"/>
                </a:cubicBezTo>
                <a:cubicBezTo>
                  <a:pt x="80944" y="14134"/>
                  <a:pt x="62980" y="20578"/>
                  <a:pt x="46414" y="23648"/>
                </a:cubicBezTo>
                <a:cubicBezTo>
                  <a:pt x="36961" y="25381"/>
                  <a:pt x="27478" y="24134"/>
                  <a:pt x="19210" y="18998"/>
                </a:cubicBezTo>
                <a:cubicBezTo>
                  <a:pt x="11824" y="14408"/>
                  <a:pt x="4316" y="7903"/>
                  <a:pt x="638" y="0"/>
                </a:cubicBezTo>
                <a:lnTo>
                  <a:pt x="31" y="6657"/>
                </a:lnTo>
                <a:lnTo>
                  <a:pt x="31" y="709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rot="5400000">
            <a:off x="-562154" y="-349897"/>
            <a:ext cx="3769258" cy="3464080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9"/>
          <p:cNvSpPr/>
          <p:nvPr/>
        </p:nvSpPr>
        <p:spPr>
          <a:xfrm rot="10800000" flipH="1">
            <a:off x="659175" y="-328750"/>
            <a:ext cx="3566200" cy="1412675"/>
          </a:xfrm>
          <a:custGeom>
            <a:avLst/>
            <a:gdLst/>
            <a:ahLst/>
            <a:cxnLst/>
            <a:rect l="l" t="t" r="r" b="b"/>
            <a:pathLst>
              <a:path w="142648" h="56507" extrusionOk="0">
                <a:moveTo>
                  <a:pt x="142647" y="56476"/>
                </a:moveTo>
                <a:cubicBezTo>
                  <a:pt x="139456" y="54986"/>
                  <a:pt x="136416" y="53132"/>
                  <a:pt x="133286" y="50457"/>
                </a:cubicBezTo>
                <a:cubicBezTo>
                  <a:pt x="127814" y="45776"/>
                  <a:pt x="119030" y="30396"/>
                  <a:pt x="115230" y="26718"/>
                </a:cubicBezTo>
                <a:cubicBezTo>
                  <a:pt x="100944" y="12858"/>
                  <a:pt x="82981" y="19271"/>
                  <a:pt x="66415" y="22341"/>
                </a:cubicBezTo>
                <a:cubicBezTo>
                  <a:pt x="56962" y="24104"/>
                  <a:pt x="47478" y="22828"/>
                  <a:pt x="39211" y="17721"/>
                </a:cubicBezTo>
                <a:cubicBezTo>
                  <a:pt x="31855" y="13162"/>
                  <a:pt x="15958" y="1"/>
                  <a:pt x="0" y="4834"/>
                </a:cubicBezTo>
                <a:lnTo>
                  <a:pt x="11216" y="56506"/>
                </a:lnTo>
                <a:lnTo>
                  <a:pt x="142647" y="5650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9"/>
          <p:cNvSpPr/>
          <p:nvPr/>
        </p:nvSpPr>
        <p:spPr>
          <a:xfrm rot="10800000" flipH="1">
            <a:off x="-154025" y="-157975"/>
            <a:ext cx="2176350" cy="2564650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9"/>
          <p:cNvSpPr/>
          <p:nvPr/>
        </p:nvSpPr>
        <p:spPr>
          <a:xfrm rot="10800000" flipH="1">
            <a:off x="-110700" y="-132900"/>
            <a:ext cx="2299450" cy="211327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9"/>
          <p:cNvSpPr/>
          <p:nvPr/>
        </p:nvSpPr>
        <p:spPr>
          <a:xfrm rot="10800000">
            <a:off x="6425950" y="2109538"/>
            <a:ext cx="2753875" cy="3251575"/>
          </a:xfrm>
          <a:custGeom>
            <a:avLst/>
            <a:gdLst/>
            <a:ahLst/>
            <a:cxnLst/>
            <a:rect l="l" t="t" r="r" b="b"/>
            <a:pathLst>
              <a:path w="110155" h="130063" extrusionOk="0">
                <a:moveTo>
                  <a:pt x="0" y="0"/>
                </a:moveTo>
                <a:lnTo>
                  <a:pt x="0" y="130063"/>
                </a:lnTo>
                <a:cubicBezTo>
                  <a:pt x="730" y="129242"/>
                  <a:pt x="1338" y="128391"/>
                  <a:pt x="1763" y="127601"/>
                </a:cubicBezTo>
                <a:cubicBezTo>
                  <a:pt x="4134" y="123042"/>
                  <a:pt x="4164" y="117692"/>
                  <a:pt x="4164" y="112555"/>
                </a:cubicBezTo>
                <a:cubicBezTo>
                  <a:pt x="4164" y="107418"/>
                  <a:pt x="4225" y="102069"/>
                  <a:pt x="6657" y="97540"/>
                </a:cubicBezTo>
                <a:cubicBezTo>
                  <a:pt x="10031" y="91278"/>
                  <a:pt x="17143" y="88056"/>
                  <a:pt x="23952" y="86020"/>
                </a:cubicBezTo>
                <a:cubicBezTo>
                  <a:pt x="30791" y="84014"/>
                  <a:pt x="38056" y="82676"/>
                  <a:pt x="43831" y="78573"/>
                </a:cubicBezTo>
                <a:cubicBezTo>
                  <a:pt x="60032" y="67023"/>
                  <a:pt x="54986" y="42828"/>
                  <a:pt x="69150" y="29545"/>
                </a:cubicBezTo>
                <a:cubicBezTo>
                  <a:pt x="79880" y="19453"/>
                  <a:pt x="103862" y="18025"/>
                  <a:pt x="110154" y="23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9"/>
          <p:cNvSpPr/>
          <p:nvPr/>
        </p:nvSpPr>
        <p:spPr>
          <a:xfrm rot="10800000">
            <a:off x="6267900" y="3462388"/>
            <a:ext cx="2911925" cy="1775125"/>
          </a:xfrm>
          <a:custGeom>
            <a:avLst/>
            <a:gdLst/>
            <a:ahLst/>
            <a:cxnLst/>
            <a:rect l="l" t="t" r="r" b="b"/>
            <a:pathLst>
              <a:path w="116477" h="71005" extrusionOk="0">
                <a:moveTo>
                  <a:pt x="0" y="0"/>
                </a:moveTo>
                <a:lnTo>
                  <a:pt x="0" y="71004"/>
                </a:lnTo>
                <a:cubicBezTo>
                  <a:pt x="1702" y="70579"/>
                  <a:pt x="3283" y="69941"/>
                  <a:pt x="4772" y="69059"/>
                </a:cubicBezTo>
                <a:cubicBezTo>
                  <a:pt x="10608" y="65685"/>
                  <a:pt x="14833" y="59788"/>
                  <a:pt x="18572" y="53892"/>
                </a:cubicBezTo>
                <a:cubicBezTo>
                  <a:pt x="22280" y="47995"/>
                  <a:pt x="25837" y="41855"/>
                  <a:pt x="31034" y="37326"/>
                </a:cubicBezTo>
                <a:cubicBezTo>
                  <a:pt x="37934" y="31277"/>
                  <a:pt x="47083" y="28846"/>
                  <a:pt x="56019" y="28056"/>
                </a:cubicBezTo>
                <a:cubicBezTo>
                  <a:pt x="64956" y="27235"/>
                  <a:pt x="73953" y="27843"/>
                  <a:pt x="82889" y="26961"/>
                </a:cubicBezTo>
                <a:cubicBezTo>
                  <a:pt x="91826" y="26080"/>
                  <a:pt x="100944" y="23587"/>
                  <a:pt x="107783" y="17387"/>
                </a:cubicBezTo>
                <a:cubicBezTo>
                  <a:pt x="112555" y="13040"/>
                  <a:pt x="115929" y="6596"/>
                  <a:pt x="116476" y="31"/>
                </a:cubicBezTo>
                <a:lnTo>
                  <a:pt x="0" y="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9"/>
          <p:cNvSpPr/>
          <p:nvPr/>
        </p:nvSpPr>
        <p:spPr>
          <a:xfrm rot="10800000">
            <a:off x="7368975" y="4533838"/>
            <a:ext cx="1810850" cy="703675"/>
          </a:xfrm>
          <a:custGeom>
            <a:avLst/>
            <a:gdLst/>
            <a:ahLst/>
            <a:cxnLst/>
            <a:rect l="l" t="t" r="r" b="b"/>
            <a:pathLst>
              <a:path w="72434" h="28147" extrusionOk="0">
                <a:moveTo>
                  <a:pt x="0" y="0"/>
                </a:moveTo>
                <a:lnTo>
                  <a:pt x="0" y="28147"/>
                </a:lnTo>
                <a:cubicBezTo>
                  <a:pt x="4012" y="26870"/>
                  <a:pt x="8177" y="26110"/>
                  <a:pt x="12310" y="25745"/>
                </a:cubicBezTo>
                <a:cubicBezTo>
                  <a:pt x="21247" y="24955"/>
                  <a:pt x="30274" y="25563"/>
                  <a:pt x="39180" y="24682"/>
                </a:cubicBezTo>
                <a:cubicBezTo>
                  <a:pt x="48117" y="23800"/>
                  <a:pt x="57235" y="21308"/>
                  <a:pt x="64074" y="15107"/>
                </a:cubicBezTo>
                <a:cubicBezTo>
                  <a:pt x="68299" y="11277"/>
                  <a:pt x="71400" y="5745"/>
                  <a:pt x="7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_1">
    <p:bg>
      <p:bgPr>
        <a:solidFill>
          <a:srgbClr val="46A9E7">
            <a:alpha val="7140"/>
          </a:srgbClr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>
            <a:spLocks noGrp="1"/>
          </p:cNvSpPr>
          <p:nvPr>
            <p:ph type="sldNum" idx="12"/>
          </p:nvPr>
        </p:nvSpPr>
        <p:spPr>
          <a:xfrm rot="10800000" flipH="1">
            <a:off x="8404384" y="-3488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30"/>
          <p:cNvSpPr/>
          <p:nvPr/>
        </p:nvSpPr>
        <p:spPr>
          <a:xfrm>
            <a:off x="659175" y="3948438"/>
            <a:ext cx="3566200" cy="1412675"/>
          </a:xfrm>
          <a:custGeom>
            <a:avLst/>
            <a:gdLst/>
            <a:ahLst/>
            <a:cxnLst/>
            <a:rect l="l" t="t" r="r" b="b"/>
            <a:pathLst>
              <a:path w="142648" h="56507" extrusionOk="0">
                <a:moveTo>
                  <a:pt x="142647" y="56476"/>
                </a:moveTo>
                <a:cubicBezTo>
                  <a:pt x="139456" y="54986"/>
                  <a:pt x="136416" y="53132"/>
                  <a:pt x="133286" y="50457"/>
                </a:cubicBezTo>
                <a:cubicBezTo>
                  <a:pt x="127814" y="45776"/>
                  <a:pt x="119030" y="30396"/>
                  <a:pt x="115230" y="26718"/>
                </a:cubicBezTo>
                <a:cubicBezTo>
                  <a:pt x="100944" y="12858"/>
                  <a:pt x="82981" y="19271"/>
                  <a:pt x="66415" y="22341"/>
                </a:cubicBezTo>
                <a:cubicBezTo>
                  <a:pt x="56962" y="24104"/>
                  <a:pt x="47478" y="22828"/>
                  <a:pt x="39211" y="17721"/>
                </a:cubicBezTo>
                <a:cubicBezTo>
                  <a:pt x="31855" y="13162"/>
                  <a:pt x="15958" y="1"/>
                  <a:pt x="0" y="4834"/>
                </a:cubicBezTo>
                <a:lnTo>
                  <a:pt x="11216" y="56506"/>
                </a:lnTo>
                <a:lnTo>
                  <a:pt x="142647" y="5650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0"/>
          <p:cNvSpPr/>
          <p:nvPr/>
        </p:nvSpPr>
        <p:spPr>
          <a:xfrm>
            <a:off x="-154025" y="2625688"/>
            <a:ext cx="2176350" cy="2564650"/>
          </a:xfrm>
          <a:custGeom>
            <a:avLst/>
            <a:gdLst/>
            <a:ahLst/>
            <a:cxnLst/>
            <a:rect l="l" t="t" r="r" b="b"/>
            <a:pathLst>
              <a:path w="87054" h="102586" extrusionOk="0">
                <a:moveTo>
                  <a:pt x="84896" y="90640"/>
                </a:moveTo>
                <a:cubicBezTo>
                  <a:pt x="81887" y="84044"/>
                  <a:pt x="76142" y="79090"/>
                  <a:pt x="70701" y="74227"/>
                </a:cubicBezTo>
                <a:cubicBezTo>
                  <a:pt x="65199" y="69302"/>
                  <a:pt x="60944" y="64348"/>
                  <a:pt x="57874" y="57144"/>
                </a:cubicBezTo>
                <a:cubicBezTo>
                  <a:pt x="55199" y="50852"/>
                  <a:pt x="52008" y="34712"/>
                  <a:pt x="50275" y="29788"/>
                </a:cubicBezTo>
                <a:cubicBezTo>
                  <a:pt x="43679" y="11247"/>
                  <a:pt x="26962" y="8542"/>
                  <a:pt x="11521" y="4499"/>
                </a:cubicBezTo>
                <a:cubicBezTo>
                  <a:pt x="7812" y="3557"/>
                  <a:pt x="4682" y="2007"/>
                  <a:pt x="1794" y="1"/>
                </a:cubicBezTo>
                <a:lnTo>
                  <a:pt x="1794" y="68573"/>
                </a:lnTo>
                <a:lnTo>
                  <a:pt x="1" y="102586"/>
                </a:lnTo>
                <a:lnTo>
                  <a:pt x="86142" y="102586"/>
                </a:lnTo>
                <a:cubicBezTo>
                  <a:pt x="87054" y="98786"/>
                  <a:pt x="86568" y="94318"/>
                  <a:pt x="84896" y="9064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0"/>
          <p:cNvSpPr/>
          <p:nvPr/>
        </p:nvSpPr>
        <p:spPr>
          <a:xfrm>
            <a:off x="-110700" y="3051988"/>
            <a:ext cx="2299450" cy="211327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0"/>
          <p:cNvSpPr/>
          <p:nvPr/>
        </p:nvSpPr>
        <p:spPr>
          <a:xfrm flipH="1">
            <a:off x="6425950" y="-328750"/>
            <a:ext cx="2753875" cy="3251575"/>
          </a:xfrm>
          <a:custGeom>
            <a:avLst/>
            <a:gdLst/>
            <a:ahLst/>
            <a:cxnLst/>
            <a:rect l="l" t="t" r="r" b="b"/>
            <a:pathLst>
              <a:path w="110155" h="130063" extrusionOk="0">
                <a:moveTo>
                  <a:pt x="0" y="0"/>
                </a:moveTo>
                <a:lnTo>
                  <a:pt x="0" y="130063"/>
                </a:lnTo>
                <a:cubicBezTo>
                  <a:pt x="730" y="129242"/>
                  <a:pt x="1338" y="128391"/>
                  <a:pt x="1763" y="127601"/>
                </a:cubicBezTo>
                <a:cubicBezTo>
                  <a:pt x="4134" y="123042"/>
                  <a:pt x="4164" y="117692"/>
                  <a:pt x="4164" y="112555"/>
                </a:cubicBezTo>
                <a:cubicBezTo>
                  <a:pt x="4164" y="107418"/>
                  <a:pt x="4225" y="102069"/>
                  <a:pt x="6657" y="97540"/>
                </a:cubicBezTo>
                <a:cubicBezTo>
                  <a:pt x="10031" y="91278"/>
                  <a:pt x="17143" y="88056"/>
                  <a:pt x="23952" y="86020"/>
                </a:cubicBezTo>
                <a:cubicBezTo>
                  <a:pt x="30791" y="84014"/>
                  <a:pt x="38056" y="82676"/>
                  <a:pt x="43831" y="78573"/>
                </a:cubicBezTo>
                <a:cubicBezTo>
                  <a:pt x="60032" y="67023"/>
                  <a:pt x="54986" y="42828"/>
                  <a:pt x="69150" y="29545"/>
                </a:cubicBezTo>
                <a:cubicBezTo>
                  <a:pt x="79880" y="19453"/>
                  <a:pt x="103862" y="18025"/>
                  <a:pt x="110154" y="23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0"/>
          <p:cNvSpPr/>
          <p:nvPr/>
        </p:nvSpPr>
        <p:spPr>
          <a:xfrm flipH="1">
            <a:off x="6267900" y="-205150"/>
            <a:ext cx="2911925" cy="1775125"/>
          </a:xfrm>
          <a:custGeom>
            <a:avLst/>
            <a:gdLst/>
            <a:ahLst/>
            <a:cxnLst/>
            <a:rect l="l" t="t" r="r" b="b"/>
            <a:pathLst>
              <a:path w="116477" h="71005" extrusionOk="0">
                <a:moveTo>
                  <a:pt x="0" y="0"/>
                </a:moveTo>
                <a:lnTo>
                  <a:pt x="0" y="71004"/>
                </a:lnTo>
                <a:cubicBezTo>
                  <a:pt x="1702" y="70579"/>
                  <a:pt x="3283" y="69941"/>
                  <a:pt x="4772" y="69059"/>
                </a:cubicBezTo>
                <a:cubicBezTo>
                  <a:pt x="10608" y="65685"/>
                  <a:pt x="14833" y="59788"/>
                  <a:pt x="18572" y="53892"/>
                </a:cubicBezTo>
                <a:cubicBezTo>
                  <a:pt x="22280" y="47995"/>
                  <a:pt x="25837" y="41855"/>
                  <a:pt x="31034" y="37326"/>
                </a:cubicBezTo>
                <a:cubicBezTo>
                  <a:pt x="37934" y="31277"/>
                  <a:pt x="47083" y="28846"/>
                  <a:pt x="56019" y="28056"/>
                </a:cubicBezTo>
                <a:cubicBezTo>
                  <a:pt x="64956" y="27235"/>
                  <a:pt x="73953" y="27843"/>
                  <a:pt x="82889" y="26961"/>
                </a:cubicBezTo>
                <a:cubicBezTo>
                  <a:pt x="91826" y="26080"/>
                  <a:pt x="100944" y="23587"/>
                  <a:pt x="107783" y="17387"/>
                </a:cubicBezTo>
                <a:cubicBezTo>
                  <a:pt x="112555" y="13040"/>
                  <a:pt x="115929" y="6596"/>
                  <a:pt x="116476" y="31"/>
                </a:cubicBezTo>
                <a:lnTo>
                  <a:pt x="0" y="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0"/>
          <p:cNvSpPr/>
          <p:nvPr/>
        </p:nvSpPr>
        <p:spPr>
          <a:xfrm flipH="1">
            <a:off x="7368975" y="-205150"/>
            <a:ext cx="1810850" cy="703675"/>
          </a:xfrm>
          <a:custGeom>
            <a:avLst/>
            <a:gdLst/>
            <a:ahLst/>
            <a:cxnLst/>
            <a:rect l="l" t="t" r="r" b="b"/>
            <a:pathLst>
              <a:path w="72434" h="28147" extrusionOk="0">
                <a:moveTo>
                  <a:pt x="0" y="0"/>
                </a:moveTo>
                <a:lnTo>
                  <a:pt x="0" y="28147"/>
                </a:lnTo>
                <a:cubicBezTo>
                  <a:pt x="4012" y="26870"/>
                  <a:pt x="8177" y="26110"/>
                  <a:pt x="12310" y="25745"/>
                </a:cubicBezTo>
                <a:cubicBezTo>
                  <a:pt x="21247" y="24955"/>
                  <a:pt x="30274" y="25563"/>
                  <a:pt x="39180" y="24682"/>
                </a:cubicBezTo>
                <a:cubicBezTo>
                  <a:pt x="48117" y="23800"/>
                  <a:pt x="57235" y="21308"/>
                  <a:pt x="64074" y="15107"/>
                </a:cubicBezTo>
                <a:cubicBezTo>
                  <a:pt x="68299" y="11277"/>
                  <a:pt x="71400" y="5745"/>
                  <a:pt x="7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/>
          <p:nvPr/>
        </p:nvSpPr>
        <p:spPr>
          <a:xfrm flipH="1">
            <a:off x="-2459185" y="-440035"/>
            <a:ext cx="4551819" cy="1823266"/>
          </a:xfrm>
          <a:custGeom>
            <a:avLst/>
            <a:gdLst/>
            <a:ahLst/>
            <a:cxnLst/>
            <a:rect l="l" t="t" r="r" b="b"/>
            <a:pathLst>
              <a:path w="164593" h="65929" extrusionOk="0">
                <a:moveTo>
                  <a:pt x="0" y="1"/>
                </a:moveTo>
                <a:cubicBezTo>
                  <a:pt x="1216" y="4074"/>
                  <a:pt x="6353" y="12736"/>
                  <a:pt x="13374" y="15593"/>
                </a:cubicBezTo>
                <a:cubicBezTo>
                  <a:pt x="21855" y="18998"/>
                  <a:pt x="40427" y="17964"/>
                  <a:pt x="53649" y="29819"/>
                </a:cubicBezTo>
                <a:cubicBezTo>
                  <a:pt x="57630" y="33405"/>
                  <a:pt x="60761" y="37843"/>
                  <a:pt x="63862" y="42190"/>
                </a:cubicBezTo>
                <a:cubicBezTo>
                  <a:pt x="66992" y="46536"/>
                  <a:pt x="70275" y="50883"/>
                  <a:pt x="74591" y="54074"/>
                </a:cubicBezTo>
                <a:cubicBezTo>
                  <a:pt x="90731" y="65929"/>
                  <a:pt x="107206" y="53892"/>
                  <a:pt x="122829" y="48178"/>
                </a:cubicBezTo>
                <a:cubicBezTo>
                  <a:pt x="131766" y="44956"/>
                  <a:pt x="140915" y="44257"/>
                  <a:pt x="149790" y="48208"/>
                </a:cubicBezTo>
                <a:cubicBezTo>
                  <a:pt x="157663" y="51764"/>
                  <a:pt x="160611" y="57843"/>
                  <a:pt x="163803" y="65199"/>
                </a:cubicBezTo>
                <a:lnTo>
                  <a:pt x="164593" y="711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/>
          <p:nvPr/>
        </p:nvSpPr>
        <p:spPr>
          <a:xfrm flipH="1">
            <a:off x="7382950" y="3090576"/>
            <a:ext cx="2543652" cy="233770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Tittle Only 2">
  <p:cSld name="TITLE_ONLY_1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/>
          <p:nvPr/>
        </p:nvSpPr>
        <p:spPr>
          <a:xfrm rot="10800000">
            <a:off x="-1899393" y="4014540"/>
            <a:ext cx="4551819" cy="1823266"/>
          </a:xfrm>
          <a:custGeom>
            <a:avLst/>
            <a:gdLst/>
            <a:ahLst/>
            <a:cxnLst/>
            <a:rect l="l" t="t" r="r" b="b"/>
            <a:pathLst>
              <a:path w="164593" h="65929" extrusionOk="0">
                <a:moveTo>
                  <a:pt x="0" y="1"/>
                </a:moveTo>
                <a:cubicBezTo>
                  <a:pt x="1216" y="4074"/>
                  <a:pt x="6353" y="12736"/>
                  <a:pt x="13374" y="15593"/>
                </a:cubicBezTo>
                <a:cubicBezTo>
                  <a:pt x="21855" y="18998"/>
                  <a:pt x="40427" y="17964"/>
                  <a:pt x="53649" y="29819"/>
                </a:cubicBezTo>
                <a:cubicBezTo>
                  <a:pt x="57630" y="33405"/>
                  <a:pt x="60761" y="37843"/>
                  <a:pt x="63862" y="42190"/>
                </a:cubicBezTo>
                <a:cubicBezTo>
                  <a:pt x="66992" y="46536"/>
                  <a:pt x="70275" y="50883"/>
                  <a:pt x="74591" y="54074"/>
                </a:cubicBezTo>
                <a:cubicBezTo>
                  <a:pt x="90731" y="65929"/>
                  <a:pt x="107206" y="53892"/>
                  <a:pt x="122829" y="48178"/>
                </a:cubicBezTo>
                <a:cubicBezTo>
                  <a:pt x="131766" y="44956"/>
                  <a:pt x="140915" y="44257"/>
                  <a:pt x="149790" y="48208"/>
                </a:cubicBezTo>
                <a:cubicBezTo>
                  <a:pt x="157663" y="51764"/>
                  <a:pt x="160611" y="57843"/>
                  <a:pt x="163803" y="65199"/>
                </a:cubicBezTo>
                <a:lnTo>
                  <a:pt x="164593" y="711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/>
          <p:nvPr/>
        </p:nvSpPr>
        <p:spPr>
          <a:xfrm rot="-5400000">
            <a:off x="7829613" y="173953"/>
            <a:ext cx="2072229" cy="1275840"/>
          </a:xfrm>
          <a:custGeom>
            <a:avLst/>
            <a:gdLst/>
            <a:ahLst/>
            <a:cxnLst/>
            <a:rect l="l" t="t" r="r" b="b"/>
            <a:pathLst>
              <a:path w="61218" h="37691" extrusionOk="0">
                <a:moveTo>
                  <a:pt x="61217" y="0"/>
                </a:moveTo>
                <a:cubicBezTo>
                  <a:pt x="58208" y="4499"/>
                  <a:pt x="54196" y="8146"/>
                  <a:pt x="49180" y="10031"/>
                </a:cubicBezTo>
                <a:cubicBezTo>
                  <a:pt x="42554" y="12553"/>
                  <a:pt x="35259" y="11702"/>
                  <a:pt x="28207" y="11581"/>
                </a:cubicBezTo>
                <a:cubicBezTo>
                  <a:pt x="21125" y="11490"/>
                  <a:pt x="13405" y="12432"/>
                  <a:pt x="8481" y="17447"/>
                </a:cubicBezTo>
                <a:cubicBezTo>
                  <a:pt x="3283" y="22675"/>
                  <a:pt x="2675" y="30730"/>
                  <a:pt x="0" y="37691"/>
                </a:cubicBezTo>
                <a:lnTo>
                  <a:pt x="61217" y="3769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720000" y="1874875"/>
            <a:ext cx="2444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305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1"/>
          </p:nvPr>
        </p:nvSpPr>
        <p:spPr>
          <a:xfrm>
            <a:off x="720000" y="2325813"/>
            <a:ext cx="2444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3"/>
          </p:nvPr>
        </p:nvSpPr>
        <p:spPr>
          <a:xfrm>
            <a:off x="3327300" y="1874875"/>
            <a:ext cx="259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title" idx="4" hasCustomPrompt="1"/>
          </p:nvPr>
        </p:nvSpPr>
        <p:spPr>
          <a:xfrm>
            <a:off x="3327300" y="13305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5"/>
          </p:nvPr>
        </p:nvSpPr>
        <p:spPr>
          <a:xfrm>
            <a:off x="3327300" y="2329300"/>
            <a:ext cx="259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 idx="6"/>
          </p:nvPr>
        </p:nvSpPr>
        <p:spPr>
          <a:xfrm>
            <a:off x="6087600" y="1874875"/>
            <a:ext cx="2444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 idx="7" hasCustomPrompt="1"/>
          </p:nvPr>
        </p:nvSpPr>
        <p:spPr>
          <a:xfrm>
            <a:off x="6087600" y="13305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8"/>
          </p:nvPr>
        </p:nvSpPr>
        <p:spPr>
          <a:xfrm>
            <a:off x="6087600" y="2329300"/>
            <a:ext cx="2444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title" idx="9"/>
          </p:nvPr>
        </p:nvSpPr>
        <p:spPr>
          <a:xfrm>
            <a:off x="720000" y="3664275"/>
            <a:ext cx="2444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1199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14"/>
          </p:nvPr>
        </p:nvSpPr>
        <p:spPr>
          <a:xfrm>
            <a:off x="720000" y="4118700"/>
            <a:ext cx="2444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title" idx="15"/>
          </p:nvPr>
        </p:nvSpPr>
        <p:spPr>
          <a:xfrm>
            <a:off x="3327300" y="3664275"/>
            <a:ext cx="259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title" idx="16" hasCustomPrompt="1"/>
          </p:nvPr>
        </p:nvSpPr>
        <p:spPr>
          <a:xfrm>
            <a:off x="3327300" y="31199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7"/>
          </p:nvPr>
        </p:nvSpPr>
        <p:spPr>
          <a:xfrm>
            <a:off x="3327300" y="4118700"/>
            <a:ext cx="259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title" idx="18"/>
          </p:nvPr>
        </p:nvSpPr>
        <p:spPr>
          <a:xfrm>
            <a:off x="6087600" y="3664275"/>
            <a:ext cx="2444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title" idx="19" hasCustomPrompt="1"/>
          </p:nvPr>
        </p:nvSpPr>
        <p:spPr>
          <a:xfrm>
            <a:off x="6087600" y="3119975"/>
            <a:ext cx="13341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20"/>
          </p:nvPr>
        </p:nvSpPr>
        <p:spPr>
          <a:xfrm>
            <a:off x="6087600" y="4118700"/>
            <a:ext cx="2444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/>
          <p:nvPr/>
        </p:nvSpPr>
        <p:spPr>
          <a:xfrm flipH="1">
            <a:off x="6449100" y="-437475"/>
            <a:ext cx="2753875" cy="3251575"/>
          </a:xfrm>
          <a:custGeom>
            <a:avLst/>
            <a:gdLst/>
            <a:ahLst/>
            <a:cxnLst/>
            <a:rect l="l" t="t" r="r" b="b"/>
            <a:pathLst>
              <a:path w="110155" h="130063" extrusionOk="0">
                <a:moveTo>
                  <a:pt x="0" y="0"/>
                </a:moveTo>
                <a:lnTo>
                  <a:pt x="0" y="130063"/>
                </a:lnTo>
                <a:cubicBezTo>
                  <a:pt x="730" y="129242"/>
                  <a:pt x="1338" y="128391"/>
                  <a:pt x="1763" y="127601"/>
                </a:cubicBezTo>
                <a:cubicBezTo>
                  <a:pt x="4134" y="123042"/>
                  <a:pt x="4164" y="117692"/>
                  <a:pt x="4164" y="112555"/>
                </a:cubicBezTo>
                <a:cubicBezTo>
                  <a:pt x="4164" y="107418"/>
                  <a:pt x="4225" y="102069"/>
                  <a:pt x="6657" y="97540"/>
                </a:cubicBezTo>
                <a:cubicBezTo>
                  <a:pt x="10031" y="91278"/>
                  <a:pt x="17143" y="88056"/>
                  <a:pt x="23952" y="86020"/>
                </a:cubicBezTo>
                <a:cubicBezTo>
                  <a:pt x="30791" y="84014"/>
                  <a:pt x="38056" y="82676"/>
                  <a:pt x="43831" y="78573"/>
                </a:cubicBezTo>
                <a:cubicBezTo>
                  <a:pt x="60032" y="67023"/>
                  <a:pt x="54986" y="42828"/>
                  <a:pt x="69150" y="29545"/>
                </a:cubicBezTo>
                <a:cubicBezTo>
                  <a:pt x="79880" y="19453"/>
                  <a:pt x="103862" y="18025"/>
                  <a:pt x="110154" y="237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6"/>
          <p:cNvSpPr/>
          <p:nvPr/>
        </p:nvSpPr>
        <p:spPr>
          <a:xfrm rot="10800000">
            <a:off x="7074850" y="-626250"/>
            <a:ext cx="2299450" cy="211327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46A9E7">
            <a:alpha val="714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omfortaa"/>
              <a:buNone/>
              <a:defRPr sz="35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6" r:id="rId5"/>
    <p:sldLayoutId id="2147483657" r:id="rId6"/>
    <p:sldLayoutId id="2147483658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3" r:id="rId18"/>
    <p:sldLayoutId id="2147483674" r:id="rId19"/>
    <p:sldLayoutId id="2147483675" r:id="rId20"/>
    <p:sldLayoutId id="2147483676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578427" y="3901678"/>
            <a:ext cx="6858000" cy="1241822"/>
          </a:xfrm>
        </p:spPr>
        <p:txBody>
          <a:bodyPr>
            <a:noAutofit/>
          </a:bodyPr>
          <a:lstStyle/>
          <a:p>
            <a:r>
              <a:rPr lang="hu-HU" sz="2100" i="1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Kiss Erik Ervin</a:t>
            </a:r>
          </a:p>
          <a:p>
            <a:r>
              <a:rPr lang="hu-HU" sz="2100" i="1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Fazekas Milán</a:t>
            </a:r>
          </a:p>
          <a:p>
            <a:r>
              <a:rPr lang="hu-HU" sz="2100" i="1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Gál Szabolcs</a:t>
            </a: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299" y="658896"/>
            <a:ext cx="4662935" cy="290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 idx="6"/>
          </p:nvPr>
        </p:nvSpPr>
        <p:spPr>
          <a:xfrm>
            <a:off x="1271100" y="1371600"/>
            <a:ext cx="6784680" cy="1810205"/>
          </a:xfrm>
        </p:spPr>
        <p:txBody>
          <a:bodyPr/>
          <a:lstStyle/>
          <a:p>
            <a:r>
              <a:rPr lang="hu-HU" sz="5400" dirty="0" smtClean="0"/>
              <a:t>Asztali alkalmazás</a:t>
            </a:r>
            <a:endParaRPr lang="hu-HU" sz="5400" dirty="0"/>
          </a:p>
        </p:txBody>
      </p:sp>
      <p:sp>
        <p:nvSpPr>
          <p:cNvPr id="16" name="Alcím 2"/>
          <p:cNvSpPr>
            <a:spLocks noGrp="1"/>
          </p:cNvSpPr>
          <p:nvPr>
            <p:ph type="title"/>
          </p:nvPr>
        </p:nvSpPr>
        <p:spPr>
          <a:xfrm>
            <a:off x="1645920" y="3373120"/>
            <a:ext cx="6035040" cy="1168400"/>
          </a:xfrm>
        </p:spPr>
        <p:txBody>
          <a:bodyPr/>
          <a:lstStyle/>
          <a:p>
            <a:pPr algn="l"/>
            <a:r>
              <a:rPr lang="hu-HU" dirty="0" smtClean="0"/>
              <a:t>Alkalmazottak és adminisztrátorok számára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4073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A9E7">
            <a:alpha val="7140"/>
          </a:srgbClr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/>
          <p:cNvSpPr txBox="1"/>
          <p:nvPr/>
        </p:nvSpPr>
        <p:spPr>
          <a:xfrm>
            <a:off x="4166546" y="134538"/>
            <a:ext cx="41784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 smtClean="0">
                <a:solidFill>
                  <a:schemeClr val="tx2">
                    <a:lumMod val="75000"/>
                  </a:schemeClr>
                </a:solidFill>
                <a:latin typeface="Comfortaa" panose="020B0604020202020204" charset="0"/>
              </a:rPr>
              <a:t>Asztali alkalmazás</a:t>
            </a:r>
            <a:endParaRPr lang="hu-HU" sz="3000" dirty="0">
              <a:solidFill>
                <a:schemeClr val="tx2">
                  <a:lumMod val="75000"/>
                </a:schemeClr>
              </a:solidFill>
              <a:latin typeface="Comfortaa" panose="020B0604020202020204" charset="0"/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1080228"/>
            <a:ext cx="3299746" cy="3360711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869" y="925989"/>
            <a:ext cx="6241795" cy="351495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874" y="925989"/>
            <a:ext cx="6257783" cy="3523954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869" y="925989"/>
            <a:ext cx="6265888" cy="3528518"/>
          </a:xfrm>
          <a:prstGeom prst="rect">
            <a:avLst/>
          </a:prstGeom>
        </p:spPr>
      </p:pic>
      <p:pic>
        <p:nvPicPr>
          <p:cNvPr id="12" name="Kép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869" y="934993"/>
            <a:ext cx="6241796" cy="3514950"/>
          </a:xfrm>
          <a:prstGeom prst="rect">
            <a:avLst/>
          </a:prstGeom>
        </p:spPr>
      </p:pic>
      <p:pic>
        <p:nvPicPr>
          <p:cNvPr id="13" name="Kép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873" y="925989"/>
            <a:ext cx="6249791" cy="35194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 err="1" smtClean="0"/>
              <a:t>Trello</a:t>
            </a:r>
            <a:endParaRPr sz="3000" dirty="0"/>
          </a:p>
        </p:txBody>
      </p:sp>
      <p:pic>
        <p:nvPicPr>
          <p:cNvPr id="36" name="Tartalom hely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19" y="1215704"/>
            <a:ext cx="8719361" cy="26618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 smtClean="0"/>
              <a:t>Csapatmunka</a:t>
            </a:r>
            <a:endParaRPr sz="3000" dirty="0"/>
          </a:p>
        </p:txBody>
      </p:sp>
      <p:sp>
        <p:nvSpPr>
          <p:cNvPr id="416" name="Google Shape;416;p43"/>
          <p:cNvSpPr txBox="1">
            <a:spLocks noGrp="1"/>
          </p:cNvSpPr>
          <p:nvPr>
            <p:ph type="title" idx="4294967295"/>
          </p:nvPr>
        </p:nvSpPr>
        <p:spPr>
          <a:xfrm>
            <a:off x="1208500" y="12513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 smtClean="0">
                <a:solidFill>
                  <a:schemeClr val="dk1"/>
                </a:solidFill>
              </a:rPr>
              <a:t>- </a:t>
            </a:r>
            <a:r>
              <a:rPr lang="hu-HU" sz="2000" dirty="0" err="1" smtClean="0">
                <a:solidFill>
                  <a:schemeClr val="dk1"/>
                </a:solidFill>
              </a:rPr>
              <a:t>Trello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417" name="Google Shape;417;p43"/>
          <p:cNvSpPr txBox="1">
            <a:spLocks noGrp="1"/>
          </p:cNvSpPr>
          <p:nvPr>
            <p:ph type="subTitle" idx="4294967295"/>
          </p:nvPr>
        </p:nvSpPr>
        <p:spPr>
          <a:xfrm>
            <a:off x="1208500" y="1893212"/>
            <a:ext cx="3965384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 smtClean="0">
                <a:solidFill>
                  <a:schemeClr val="dk1"/>
                </a:solidFill>
                <a:latin typeface="Comfortaa" panose="020B0604020202020204" charset="0"/>
              </a:rPr>
              <a:t>- Közös Google Drive</a:t>
            </a:r>
            <a:endParaRPr sz="2000" dirty="0">
              <a:solidFill>
                <a:schemeClr val="dk1"/>
              </a:solidFill>
              <a:latin typeface="Comfortaa" panose="020B0604020202020204" charset="0"/>
            </a:endParaRPr>
          </a:p>
        </p:txBody>
      </p:sp>
      <p:sp>
        <p:nvSpPr>
          <p:cNvPr id="418" name="Google Shape;418;p43"/>
          <p:cNvSpPr txBox="1">
            <a:spLocks noGrp="1"/>
          </p:cNvSpPr>
          <p:nvPr>
            <p:ph type="title" idx="4294967295"/>
          </p:nvPr>
        </p:nvSpPr>
        <p:spPr>
          <a:xfrm>
            <a:off x="1208500" y="2399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 smtClean="0">
                <a:solidFill>
                  <a:schemeClr val="dk1"/>
                </a:solidFill>
              </a:rPr>
              <a:t>- </a:t>
            </a:r>
            <a:r>
              <a:rPr lang="hu-HU" sz="2000" dirty="0" err="1" smtClean="0">
                <a:solidFill>
                  <a:schemeClr val="dk1"/>
                </a:solidFill>
              </a:rPr>
              <a:t>Github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419" name="Google Shape;419;p43"/>
          <p:cNvSpPr txBox="1">
            <a:spLocks noGrp="1"/>
          </p:cNvSpPr>
          <p:nvPr>
            <p:ph type="subTitle" idx="4294967295"/>
          </p:nvPr>
        </p:nvSpPr>
        <p:spPr>
          <a:xfrm>
            <a:off x="1208500" y="3031387"/>
            <a:ext cx="23364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 smtClean="0">
                <a:solidFill>
                  <a:schemeClr val="dk1"/>
                </a:solidFill>
                <a:latin typeface="Comfortaa" panose="020B0604020202020204" charset="0"/>
              </a:rPr>
              <a:t>- </a:t>
            </a:r>
            <a:r>
              <a:rPr lang="hu-HU" sz="2000" dirty="0" err="1" smtClean="0">
                <a:solidFill>
                  <a:schemeClr val="dk1"/>
                </a:solidFill>
                <a:latin typeface="Comfortaa" panose="020B0604020202020204" charset="0"/>
              </a:rPr>
              <a:t>Teamspeak</a:t>
            </a:r>
            <a:endParaRPr dirty="0">
              <a:solidFill>
                <a:schemeClr val="dk1"/>
              </a:solidFill>
              <a:latin typeface="Comfortaa" panose="020B0604020202020204" charset="0"/>
            </a:endParaRPr>
          </a:p>
        </p:txBody>
      </p:sp>
      <p:sp>
        <p:nvSpPr>
          <p:cNvPr id="420" name="Google Shape;420;p43"/>
          <p:cNvSpPr txBox="1">
            <a:spLocks noGrp="1"/>
          </p:cNvSpPr>
          <p:nvPr>
            <p:ph type="title" idx="4294967295"/>
          </p:nvPr>
        </p:nvSpPr>
        <p:spPr>
          <a:xfrm>
            <a:off x="1208500" y="353255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 smtClean="0">
                <a:solidFill>
                  <a:schemeClr val="dk1"/>
                </a:solidFill>
              </a:rPr>
              <a:t>- </a:t>
            </a:r>
            <a:r>
              <a:rPr lang="hu-HU" sz="2000" dirty="0" err="1" smtClean="0">
                <a:solidFill>
                  <a:schemeClr val="dk1"/>
                </a:solidFill>
              </a:rPr>
              <a:t>Gmail</a:t>
            </a:r>
            <a:endParaRPr sz="2000" dirty="0">
              <a:solidFill>
                <a:schemeClr val="dk1"/>
              </a:solidFill>
            </a:endParaRPr>
          </a:p>
        </p:txBody>
      </p:sp>
      <p:pic>
        <p:nvPicPr>
          <p:cNvPr id="11" name="Picture 8">
            <a:extLst>
              <a:ext uri="{FF2B5EF4-FFF2-40B4-BE49-F238E27FC236}">
                <a16:creationId xmlns:a16="http://schemas.microsoft.com/office/drawing/2014/main" id="{0B161F22-0875-D5F0-2648-B7830F4F0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208" y="2320848"/>
            <a:ext cx="2154140" cy="1211704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33D7B8F3-96CD-7B2B-948F-76B54808D5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2004" y="3716680"/>
            <a:ext cx="2154140" cy="1211704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7" t="4189" r="2856" b="2044"/>
          <a:stretch/>
        </p:blipFill>
        <p:spPr>
          <a:xfrm>
            <a:off x="4691312" y="1555922"/>
            <a:ext cx="1176208" cy="1188000"/>
          </a:xfrm>
          <a:prstGeom prst="rect">
            <a:avLst/>
          </a:prstGeom>
        </p:spPr>
      </p:pic>
      <p:pic>
        <p:nvPicPr>
          <p:cNvPr id="2" name="Kép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249" y="3537175"/>
            <a:ext cx="1358183" cy="1213310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22" y="937668"/>
            <a:ext cx="1427478" cy="10868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" grpId="0"/>
      <p:bldP spid="417" grpId="0" build="p"/>
      <p:bldP spid="418" grpId="0"/>
      <p:bldP spid="419" grpId="0" build="p"/>
      <p:bldP spid="4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Az oldal jövője</a:t>
            </a:r>
            <a:endParaRPr lang="hu-HU" dirty="0"/>
          </a:p>
        </p:txBody>
      </p:sp>
      <p:sp>
        <p:nvSpPr>
          <p:cNvPr id="3" name="Szövegdoboz 2"/>
          <p:cNvSpPr txBox="1"/>
          <p:nvPr/>
        </p:nvSpPr>
        <p:spPr>
          <a:xfrm>
            <a:off x="1511709" y="1725562"/>
            <a:ext cx="61205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000" dirty="0" smtClean="0">
                <a:latin typeface="Comfortaa" panose="020B0604020202020204" charset="0"/>
              </a:rPr>
              <a:t>Online fizetés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000" dirty="0" smtClean="0">
                <a:latin typeface="Comfortaa" panose="020B0604020202020204" charset="0"/>
              </a:rPr>
              <a:t>Hirdetések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000" dirty="0" smtClean="0">
                <a:latin typeface="Comfortaa" panose="020B0604020202020204" charset="0"/>
              </a:rPr>
              <a:t>Ügyfélszolgálat (0-24)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000" dirty="0" smtClean="0">
                <a:latin typeface="Comfortaa" panose="020B0604020202020204" charset="0"/>
              </a:rPr>
              <a:t>Partner cégek</a:t>
            </a:r>
            <a:endParaRPr lang="hu-HU" sz="2000" dirty="0">
              <a:latin typeface="Comfortaa" panose="020B0604020202020204" charset="0"/>
            </a:endParaRPr>
          </a:p>
        </p:txBody>
      </p:sp>
      <p:pic>
        <p:nvPicPr>
          <p:cNvPr id="4" name="Picture 5" descr="Logo&#10;&#10;Description automatically generated">
            <a:extLst>
              <a:ext uri="{FF2B5EF4-FFF2-40B4-BE49-F238E27FC236}">
                <a16:creationId xmlns:a16="http://schemas.microsoft.com/office/drawing/2014/main" id="{6DD3A940-4EB3-92B9-12EB-FAE960BE8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164" y="2037625"/>
            <a:ext cx="811947" cy="805165"/>
          </a:xfrm>
          <a:prstGeom prst="rect">
            <a:avLst/>
          </a:prstGeom>
        </p:spPr>
      </p:pic>
      <p:pic>
        <p:nvPicPr>
          <p:cNvPr id="5" name="Picture 7" descr="Logo&#10;&#10;Description automatically generated">
            <a:extLst>
              <a:ext uri="{FF2B5EF4-FFF2-40B4-BE49-F238E27FC236}">
                <a16:creationId xmlns:a16="http://schemas.microsoft.com/office/drawing/2014/main" id="{4FB3F873-75A6-B917-7C87-DACFF854F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542" y="650718"/>
            <a:ext cx="2093495" cy="2065457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992" y="2503673"/>
            <a:ext cx="2540650" cy="1635297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836" y="3492835"/>
            <a:ext cx="1908275" cy="129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901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1342103"/>
            <a:ext cx="9144000" cy="2654709"/>
          </a:xfrm>
        </p:spPr>
        <p:txBody>
          <a:bodyPr/>
          <a:lstStyle/>
          <a:p>
            <a:r>
              <a:rPr lang="hu-HU" sz="6000" dirty="0" smtClean="0"/>
              <a:t>Köszönjük a figyelmet!</a:t>
            </a:r>
            <a:endParaRPr lang="hu-HU" sz="6000" dirty="0"/>
          </a:p>
        </p:txBody>
      </p:sp>
    </p:spTree>
    <p:extLst>
      <p:ext uri="{BB962C8B-B14F-4D97-AF65-F5344CB8AC3E}">
        <p14:creationId xmlns:p14="http://schemas.microsoft.com/office/powerpoint/2010/main" val="241380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74542" y="1078118"/>
            <a:ext cx="6248399" cy="5277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dirty="0"/>
              <a:t>A </a:t>
            </a:r>
            <a:r>
              <a:rPr lang="hu-HU" sz="2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takarítói vállalat</a:t>
            </a:r>
            <a:r>
              <a:rPr lang="hu-HU" dirty="0"/>
              <a:t>oknak nagyon fontos szerepe van a mai modern </a:t>
            </a:r>
            <a:r>
              <a:rPr lang="hu-HU" dirty="0" smtClean="0"/>
              <a:t>társadalomban.</a:t>
            </a:r>
            <a:endParaRPr lang="hu-HU" dirty="0"/>
          </a:p>
        </p:txBody>
      </p:sp>
      <p:sp>
        <p:nvSpPr>
          <p:cNvPr id="6" name="Cím 5"/>
          <p:cNvSpPr>
            <a:spLocks noGrp="1"/>
          </p:cNvSpPr>
          <p:nvPr>
            <p:ph type="title" idx="4"/>
          </p:nvPr>
        </p:nvSpPr>
        <p:spPr>
          <a:xfrm>
            <a:off x="1474542" y="1723317"/>
            <a:ext cx="6348240" cy="5277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dirty="0"/>
              <a:t>A</a:t>
            </a:r>
            <a:r>
              <a:rPr lang="hu-HU" dirty="0" smtClean="0"/>
              <a:t> </a:t>
            </a:r>
            <a:r>
              <a:rPr lang="hu-HU" dirty="0"/>
              <a:t>takarítási szolgáltatásokra </a:t>
            </a:r>
            <a:r>
              <a:rPr lang="hu-HU" sz="2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mindig szükség</a:t>
            </a:r>
            <a:r>
              <a:rPr lang="hu-HU" dirty="0"/>
              <a:t> </a:t>
            </a:r>
            <a:r>
              <a:rPr lang="hu-HU" dirty="0" smtClean="0"/>
              <a:t>van.</a:t>
            </a:r>
            <a:endParaRPr lang="hu-HU" dirty="0"/>
          </a:p>
        </p:txBody>
      </p:sp>
      <p:sp>
        <p:nvSpPr>
          <p:cNvPr id="8" name="Cím 7"/>
          <p:cNvSpPr>
            <a:spLocks noGrp="1"/>
          </p:cNvSpPr>
          <p:nvPr>
            <p:ph type="title" idx="6"/>
          </p:nvPr>
        </p:nvSpPr>
        <p:spPr>
          <a:xfrm>
            <a:off x="545829" y="278110"/>
            <a:ext cx="7704000" cy="572700"/>
          </a:xfrm>
        </p:spPr>
        <p:txBody>
          <a:bodyPr/>
          <a:lstStyle/>
          <a:p>
            <a:r>
              <a:rPr lang="hu-HU" dirty="0" smtClean="0"/>
              <a:t>Projekt téma választás</a:t>
            </a:r>
            <a:endParaRPr lang="hu-HU" dirty="0"/>
          </a:p>
        </p:txBody>
      </p:sp>
      <p:sp>
        <p:nvSpPr>
          <p:cNvPr id="12" name="Cím 5"/>
          <p:cNvSpPr>
            <a:spLocks noGrp="1"/>
          </p:cNvSpPr>
          <p:nvPr>
            <p:ph type="title" idx="4"/>
          </p:nvPr>
        </p:nvSpPr>
        <p:spPr>
          <a:xfrm>
            <a:off x="1474542" y="2368516"/>
            <a:ext cx="6531537" cy="118558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dirty="0"/>
              <a:t>A takarítói vállalkozások </a:t>
            </a:r>
            <a:r>
              <a:rPr lang="hu-HU" dirty="0" err="1" smtClean="0"/>
              <a:t>rugalmasak</a:t>
            </a:r>
            <a:r>
              <a:rPr lang="hu-HU" dirty="0" smtClean="0"/>
              <a:t>, </a:t>
            </a:r>
            <a:r>
              <a:rPr lang="hu-HU" dirty="0"/>
              <a:t>lehetővé teszik a tulajdonosok számára, hogy maguk döntsék el a munkaidőt és a munkavégzés helyét.</a:t>
            </a:r>
          </a:p>
        </p:txBody>
      </p:sp>
      <p:sp>
        <p:nvSpPr>
          <p:cNvPr id="13" name="Cím 5"/>
          <p:cNvSpPr>
            <a:spLocks noGrp="1"/>
          </p:cNvSpPr>
          <p:nvPr>
            <p:ph type="title" idx="4"/>
          </p:nvPr>
        </p:nvSpPr>
        <p:spPr>
          <a:xfrm>
            <a:off x="1474542" y="3671596"/>
            <a:ext cx="7353618" cy="113218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</a:t>
            </a:r>
            <a:r>
              <a:rPr lang="hu-HU" sz="21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otiváló számunkra</a:t>
            </a:r>
            <a:r>
              <a:rPr lang="hu-HU" dirty="0" smtClean="0"/>
              <a:t>, </a:t>
            </a:r>
            <a:r>
              <a:rPr lang="hu-HU" dirty="0"/>
              <a:t>hogy </a:t>
            </a:r>
            <a:r>
              <a:rPr lang="hu-HU" dirty="0" smtClean="0"/>
              <a:t>segítsünk </a:t>
            </a:r>
            <a:r>
              <a:rPr lang="hu-HU" dirty="0"/>
              <a:t>másoknak az otthonaik vagy munkahelyeik tisztán tartásában, és </a:t>
            </a:r>
            <a:r>
              <a:rPr lang="hu-HU" dirty="0" smtClean="0"/>
              <a:t>hozzájáruljunk </a:t>
            </a:r>
            <a:r>
              <a:rPr lang="hu-HU" dirty="0"/>
              <a:t>az emberek egészséges életmódjához és jólétéhez.</a:t>
            </a:r>
          </a:p>
        </p:txBody>
      </p:sp>
    </p:spTree>
    <p:extLst>
      <p:ext uri="{BB962C8B-B14F-4D97-AF65-F5344CB8AC3E}">
        <p14:creationId xmlns:p14="http://schemas.microsoft.com/office/powerpoint/2010/main" val="3093889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Kép 34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93" t="7652" r="15558" b="8394"/>
          <a:stretch/>
        </p:blipFill>
        <p:spPr>
          <a:xfrm>
            <a:off x="2854690" y="783528"/>
            <a:ext cx="3472405" cy="39006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6" name="Kép 35"/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93" t="7324" r="15866" b="8722"/>
          <a:stretch/>
        </p:blipFill>
        <p:spPr>
          <a:xfrm>
            <a:off x="2854688" y="783528"/>
            <a:ext cx="3472405" cy="39006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7" name="Kép 36"/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7" t="7817" r="15558" b="8641"/>
          <a:stretch/>
        </p:blipFill>
        <p:spPr>
          <a:xfrm>
            <a:off x="2884783" y="783528"/>
            <a:ext cx="3472405" cy="39006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8" name="Kép 37"/>
          <p:cNvPicPr>
            <a:picLocks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1" t="7734" r="16330" b="8887"/>
          <a:stretch/>
        </p:blipFill>
        <p:spPr>
          <a:xfrm>
            <a:off x="2884784" y="785523"/>
            <a:ext cx="3472405" cy="39006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9" name="Kép 38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93" t="7652" r="15558" b="8394"/>
          <a:stretch/>
        </p:blipFill>
        <p:spPr>
          <a:xfrm>
            <a:off x="2839642" y="783528"/>
            <a:ext cx="3472405" cy="39006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0" name="Kép 39"/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7" t="7817" r="15558" b="8641"/>
          <a:stretch/>
        </p:blipFill>
        <p:spPr>
          <a:xfrm>
            <a:off x="2869737" y="783528"/>
            <a:ext cx="3472405" cy="39006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1" name="Kép 40"/>
          <p:cNvPicPr>
            <a:picLocks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56" t="7982" r="16175" b="9544"/>
          <a:stretch/>
        </p:blipFill>
        <p:spPr>
          <a:xfrm>
            <a:off x="2854689" y="783528"/>
            <a:ext cx="3472405" cy="39006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Szövegdoboz 8"/>
          <p:cNvSpPr txBox="1"/>
          <p:nvPr/>
        </p:nvSpPr>
        <p:spPr>
          <a:xfrm>
            <a:off x="3251865" y="92598"/>
            <a:ext cx="28184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000" dirty="0" smtClean="0">
                <a:solidFill>
                  <a:schemeClr val="tx2">
                    <a:lumMod val="75000"/>
                  </a:schemeClr>
                </a:solidFill>
                <a:latin typeface="Comfortaa" panose="020B0604020202020204" charset="0"/>
              </a:rPr>
              <a:t>Vázszerkezet</a:t>
            </a:r>
            <a:endParaRPr lang="hu-HU" sz="3000" dirty="0">
              <a:solidFill>
                <a:schemeClr val="tx2">
                  <a:lumMod val="75000"/>
                </a:schemeClr>
              </a:solidFill>
              <a:latin typeface="Comfortaa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36667" y="914400"/>
            <a:ext cx="5802745" cy="829080"/>
          </a:xfrm>
        </p:spPr>
        <p:txBody>
          <a:bodyPr/>
          <a:lstStyle/>
          <a:p>
            <a:r>
              <a:rPr lang="hu-HU" dirty="0" smtClean="0"/>
              <a:t>Oldal funkciói</a:t>
            </a:r>
            <a:endParaRPr lang="hu-HU" dirty="0"/>
          </a:p>
        </p:txBody>
      </p:sp>
      <p:sp>
        <p:nvSpPr>
          <p:cNvPr id="5" name="Szövegdoboz 4"/>
          <p:cNvSpPr txBox="1"/>
          <p:nvPr/>
        </p:nvSpPr>
        <p:spPr>
          <a:xfrm>
            <a:off x="2489199" y="1940087"/>
            <a:ext cx="429768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800" dirty="0" smtClean="0">
                <a:solidFill>
                  <a:schemeClr val="tx1"/>
                </a:solidFill>
              </a:rPr>
              <a:t>Regisztráció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800" dirty="0" smtClean="0">
                <a:solidFill>
                  <a:schemeClr val="tx1"/>
                </a:solidFill>
              </a:rPr>
              <a:t>Bejelentkezés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800" dirty="0" smtClean="0">
                <a:solidFill>
                  <a:schemeClr val="tx1"/>
                </a:solidFill>
              </a:rPr>
              <a:t>Szolgáltatás igénylés</a:t>
            </a:r>
          </a:p>
        </p:txBody>
      </p:sp>
    </p:spTree>
    <p:extLst>
      <p:ext uri="{BB962C8B-B14F-4D97-AF65-F5344CB8AC3E}">
        <p14:creationId xmlns:p14="http://schemas.microsoft.com/office/powerpoint/2010/main" val="336346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 txBox="1">
            <a:spLocks noGrp="1"/>
          </p:cNvSpPr>
          <p:nvPr>
            <p:ph type="title"/>
          </p:nvPr>
        </p:nvSpPr>
        <p:spPr>
          <a:xfrm>
            <a:off x="928531" y="21134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 smtClean="0"/>
              <a:t>Főoldal</a:t>
            </a:r>
            <a:endParaRPr sz="3000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63"/>
          <a:stretch/>
        </p:blipFill>
        <p:spPr>
          <a:xfrm>
            <a:off x="5419735" y="121920"/>
            <a:ext cx="2477431" cy="48960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31" y="697920"/>
            <a:ext cx="4085980" cy="432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 txBox="1">
            <a:spLocks noGrp="1"/>
          </p:cNvSpPr>
          <p:nvPr>
            <p:ph type="title" idx="21"/>
          </p:nvPr>
        </p:nvSpPr>
        <p:spPr>
          <a:xfrm>
            <a:off x="0" y="79264"/>
            <a:ext cx="2214880" cy="1383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További oldalak</a:t>
            </a:r>
            <a:endParaRPr dirty="0"/>
          </a:p>
        </p:txBody>
      </p:sp>
      <p:sp>
        <p:nvSpPr>
          <p:cNvPr id="293" name="Google Shape;293;p36"/>
          <p:cNvSpPr/>
          <p:nvPr/>
        </p:nvSpPr>
        <p:spPr>
          <a:xfrm>
            <a:off x="2304375" y="-797750"/>
            <a:ext cx="2028900" cy="220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Kép 39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437" y="79264"/>
            <a:ext cx="4013200" cy="4968000"/>
          </a:xfrm>
          <a:prstGeom prst="rect">
            <a:avLst/>
          </a:prstGeom>
        </p:spPr>
      </p:pic>
      <p:pic>
        <p:nvPicPr>
          <p:cNvPr id="41" name="Tartalom helye 4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437" y="79264"/>
            <a:ext cx="4013200" cy="49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Tartalom helye 3"/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437" y="79264"/>
            <a:ext cx="4013200" cy="496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16" y="631693"/>
            <a:ext cx="6840000" cy="4320000"/>
          </a:xfrm>
          <a:prstGeom prst="rect">
            <a:avLst/>
          </a:prstGeom>
        </p:spPr>
      </p:pic>
      <p:pic>
        <p:nvPicPr>
          <p:cNvPr id="7" name="Kép 6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16" y="631693"/>
            <a:ext cx="6840000" cy="4320000"/>
          </a:xfrm>
          <a:prstGeom prst="rect">
            <a:avLst/>
          </a:prstGeom>
        </p:spPr>
      </p:pic>
      <p:pic>
        <p:nvPicPr>
          <p:cNvPr id="8" name="Kép 7"/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16" y="631693"/>
            <a:ext cx="6840000" cy="432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8"/>
          <p:cNvSpPr txBox="1">
            <a:spLocks noGrp="1"/>
          </p:cNvSpPr>
          <p:nvPr>
            <p:ph type="title"/>
          </p:nvPr>
        </p:nvSpPr>
        <p:spPr>
          <a:xfrm>
            <a:off x="132430" y="0"/>
            <a:ext cx="3128930" cy="10363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 smtClean="0"/>
              <a:t>Telefonra optimalizálva</a:t>
            </a:r>
            <a:endParaRPr sz="3000" dirty="0"/>
          </a:p>
        </p:txBody>
      </p:sp>
      <p:sp>
        <p:nvSpPr>
          <p:cNvPr id="308" name="Google Shape;308;p38"/>
          <p:cNvSpPr/>
          <p:nvPr/>
        </p:nvSpPr>
        <p:spPr>
          <a:xfrm flipH="1">
            <a:off x="6761925" y="-156750"/>
            <a:ext cx="2753875" cy="3251575"/>
          </a:xfrm>
          <a:custGeom>
            <a:avLst/>
            <a:gdLst/>
            <a:ahLst/>
            <a:cxnLst/>
            <a:rect l="l" t="t" r="r" b="b"/>
            <a:pathLst>
              <a:path w="110155" h="130063" extrusionOk="0">
                <a:moveTo>
                  <a:pt x="0" y="0"/>
                </a:moveTo>
                <a:lnTo>
                  <a:pt x="0" y="130063"/>
                </a:lnTo>
                <a:cubicBezTo>
                  <a:pt x="730" y="129242"/>
                  <a:pt x="1338" y="128391"/>
                  <a:pt x="1763" y="127601"/>
                </a:cubicBezTo>
                <a:cubicBezTo>
                  <a:pt x="4134" y="123042"/>
                  <a:pt x="4164" y="117692"/>
                  <a:pt x="4164" y="112555"/>
                </a:cubicBezTo>
                <a:cubicBezTo>
                  <a:pt x="4164" y="107418"/>
                  <a:pt x="4225" y="102069"/>
                  <a:pt x="6657" y="97540"/>
                </a:cubicBezTo>
                <a:cubicBezTo>
                  <a:pt x="10031" y="91278"/>
                  <a:pt x="17143" y="88056"/>
                  <a:pt x="23952" y="86020"/>
                </a:cubicBezTo>
                <a:cubicBezTo>
                  <a:pt x="30791" y="84014"/>
                  <a:pt x="38056" y="82676"/>
                  <a:pt x="43831" y="78573"/>
                </a:cubicBezTo>
                <a:cubicBezTo>
                  <a:pt x="60032" y="67023"/>
                  <a:pt x="54986" y="42828"/>
                  <a:pt x="69150" y="29545"/>
                </a:cubicBezTo>
                <a:cubicBezTo>
                  <a:pt x="79880" y="19453"/>
                  <a:pt x="103862" y="18025"/>
                  <a:pt x="110154" y="237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8"/>
          <p:cNvSpPr/>
          <p:nvPr/>
        </p:nvSpPr>
        <p:spPr>
          <a:xfrm rot="10800000">
            <a:off x="7464700" y="-106825"/>
            <a:ext cx="2299450" cy="2113275"/>
          </a:xfrm>
          <a:custGeom>
            <a:avLst/>
            <a:gdLst/>
            <a:ahLst/>
            <a:cxnLst/>
            <a:rect l="l" t="t" r="r" b="b"/>
            <a:pathLst>
              <a:path w="91978" h="84531" extrusionOk="0">
                <a:moveTo>
                  <a:pt x="0" y="84531"/>
                </a:moveTo>
                <a:lnTo>
                  <a:pt x="91978" y="84531"/>
                </a:lnTo>
                <a:cubicBezTo>
                  <a:pt x="91430" y="70214"/>
                  <a:pt x="82251" y="55928"/>
                  <a:pt x="60579" y="53649"/>
                </a:cubicBezTo>
                <a:cubicBezTo>
                  <a:pt x="36718" y="51126"/>
                  <a:pt x="35198" y="39272"/>
                  <a:pt x="27539" y="20578"/>
                </a:cubicBezTo>
                <a:cubicBezTo>
                  <a:pt x="20426" y="3253"/>
                  <a:pt x="5988" y="396"/>
                  <a:pt x="31" y="0"/>
                </a:cubicBezTo>
                <a:lnTo>
                  <a:pt x="31" y="8453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Tartalom hely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9" r="10710"/>
          <a:stretch/>
        </p:blipFill>
        <p:spPr>
          <a:xfrm>
            <a:off x="1603880" y="-156750"/>
            <a:ext cx="4786965" cy="5876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Kép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4" r="5177" b="2866"/>
          <a:stretch/>
        </p:blipFill>
        <p:spPr>
          <a:xfrm>
            <a:off x="4189608" y="11259"/>
            <a:ext cx="4242974" cy="50333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Adatbázis</a:t>
            </a:r>
            <a:endParaRPr dirty="0"/>
          </a:p>
        </p:txBody>
      </p:sp>
      <p:pic>
        <p:nvPicPr>
          <p:cNvPr id="30" name="Kép 2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74"/>
          <a:stretch/>
        </p:blipFill>
        <p:spPr>
          <a:xfrm>
            <a:off x="0" y="1017724"/>
            <a:ext cx="9577155" cy="40114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Watery Shapes Style MK Campaign by Slidesgo">
  <a:themeElements>
    <a:clrScheme name="Simple Light">
      <a:dk1>
        <a:srgbClr val="091D31"/>
      </a:dk1>
      <a:lt1>
        <a:srgbClr val="FFFFFF"/>
      </a:lt1>
      <a:dk2>
        <a:srgbClr val="336E94"/>
      </a:dk2>
      <a:lt2>
        <a:srgbClr val="9ED2F2"/>
      </a:lt2>
      <a:accent1>
        <a:srgbClr val="46A9E7"/>
      </a:accent1>
      <a:accent2>
        <a:srgbClr val="C1E7FF"/>
      </a:accent2>
      <a:accent3>
        <a:srgbClr val="BCDFF6"/>
      </a:accent3>
      <a:accent4>
        <a:srgbClr val="E6F5FF"/>
      </a:accent4>
      <a:accent5>
        <a:srgbClr val="0097A7"/>
      </a:accent5>
      <a:accent6>
        <a:srgbClr val="FFFFFF"/>
      </a:accent6>
      <a:hlink>
        <a:srgbClr val="091D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124</Words>
  <Application>Microsoft Office PowerPoint</Application>
  <PresentationFormat>Diavetítés a képernyőre (16:9 oldalarány)</PresentationFormat>
  <Paragraphs>33</Paragraphs>
  <Slides>15</Slides>
  <Notes>9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15</vt:i4>
      </vt:variant>
    </vt:vector>
  </HeadingPairs>
  <TitlesOfParts>
    <vt:vector size="21" baseType="lpstr">
      <vt:lpstr>Comfortaa</vt:lpstr>
      <vt:lpstr>Arial</vt:lpstr>
      <vt:lpstr>Anaheim</vt:lpstr>
      <vt:lpstr>Bebas Neue</vt:lpstr>
      <vt:lpstr>Arial Rounded MT Bold</vt:lpstr>
      <vt:lpstr>Simple Watery Shapes Style MK Campaign by Slidesgo</vt:lpstr>
      <vt:lpstr>PowerPoint-bemutató</vt:lpstr>
      <vt:lpstr>A takarítói vállalatoknak nagyon fontos szerepe van a mai modern társadalomban.</vt:lpstr>
      <vt:lpstr>PowerPoint-bemutató</vt:lpstr>
      <vt:lpstr>Oldal funkciói</vt:lpstr>
      <vt:lpstr>Főoldal</vt:lpstr>
      <vt:lpstr>További oldalak</vt:lpstr>
      <vt:lpstr>PowerPoint-bemutató</vt:lpstr>
      <vt:lpstr>Telefonra optimalizálva</vt:lpstr>
      <vt:lpstr>Adatbázis</vt:lpstr>
      <vt:lpstr>Asztali alkalmazás</vt:lpstr>
      <vt:lpstr>PowerPoint-bemutató</vt:lpstr>
      <vt:lpstr>Trello</vt:lpstr>
      <vt:lpstr>Csapatmunka</vt:lpstr>
      <vt:lpstr>Az oldal jövője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Gál Szabolcs</dc:creator>
  <cp:lastModifiedBy>Kiss Ervin</cp:lastModifiedBy>
  <cp:revision>23</cp:revision>
  <dcterms:modified xsi:type="dcterms:W3CDTF">2023-04-28T09:00:20Z</dcterms:modified>
</cp:coreProperties>
</file>